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Layouts/slideLayout39.xml" ContentType="application/vnd.openxmlformats-officedocument.presentationml.slideLayout+xml"/>
  <Override PartName="/ppt/theme/theme5.xml" ContentType="application/vnd.openxmlformats-officedocument.theme+xml"/>
  <Override PartName="/ppt/slideLayouts/slideLayout57.xml" ContentType="application/vnd.openxmlformats-officedocument.presentationml.slideLayout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64.xml" ContentType="application/vnd.openxmlformats-officedocument.presentationml.slideLayout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53.xml" ContentType="application/vnd.openxmlformats-officedocument.presentationml.slideLayout+xml"/>
  <Default Extension="xml" ContentType="application/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40.xml" ContentType="application/vnd.openxmlformats-officedocument.presentationml.slideLayout+xml"/>
  <Override PartName="/ppt/notesSlides/notesSlide9.xml" ContentType="application/vnd.openxmlformats-officedocument.presentationml.notesSlide+xml"/>
  <Override PartName="/ppt/slideMasters/slideMaster6.xml" ContentType="application/vnd.openxmlformats-officedocument.presentationml.slideMaster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Masters/slideMaster4.xml" ContentType="application/vnd.openxmlformats-officedocument.presentationml.slideMaster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theme/theme6.xml" ContentType="application/vnd.openxmlformats-officedocument.theme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8.xml" ContentType="application/vnd.openxmlformats-officedocument.presentationml.slideLayout+xml"/>
  <Override PartName="/ppt/theme/theme4.xml" ContentType="application/vnd.openxmlformats-officedocument.theme+xml"/>
  <Override PartName="/ppt/slideLayouts/slideLayout49.xml" ContentType="application/vnd.openxmlformats-officedocument.presentationml.slideLayout+xml"/>
  <Override PartName="/ppt/slideLayouts/slideLayout5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6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6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6.xml" ContentType="application/vnd.openxmlformats-officedocument.presentationml.notesSlide+xml"/>
  <Override PartName="/ppt/slideMasters/slideMaster5.xml" ContentType="application/vnd.openxmlformats-officedocument.presentationml.slideMaster+xml"/>
  <Override PartName="/ppt/slides/slide8.xml" ContentType="application/vnd.openxmlformats-officedocument.presentationml.slide+xml"/>
  <Override PartName="/ppt/slideLayouts/slideLayout59.xml" ContentType="application/vnd.openxmlformats-officedocument.presentationml.slideLayout+xml"/>
  <Override PartName="/ppt/theme/theme7.xml" ContentType="application/vnd.openxmlformats-officedocument.them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37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s/slide2.xml" ContentType="application/vnd.openxmlformats-officedocument.presentationml.slide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62.xml" ContentType="application/vnd.openxmlformats-officedocument.presentationml.slideLayout+xml"/>
  <Default Extension="rels" ContentType="application/vnd.openxmlformats-package.relationshi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>
  <p:sldMasterIdLst>
    <p:sldMasterId id="2147483648" r:id="rId1"/>
    <p:sldMasterId id="2147483649" r:id="rId2"/>
    <p:sldMasterId id="2147483650" r:id="rId3"/>
    <p:sldMasterId id="2147483651" r:id="rId4"/>
    <p:sldMasterId id="2147483652" r:id="rId5"/>
    <p:sldMasterId id="2147483653" r:id="rId6"/>
  </p:sldMasterIdLst>
  <p:notesMasterIdLst>
    <p:notesMasterId r:id="rId19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7" r:id="rId16"/>
    <p:sldId id="265" r:id="rId17"/>
    <p:sldId id="266" r:id="rId18"/>
  </p:sldIdLst>
  <p:sldSz cx="9144000" cy="6858000" type="screen4x3"/>
  <p:notesSz cx="6858000" cy="9144000"/>
  <p:defaultTextStyle>
    <a:defPPr>
      <a:defRPr lang="en-GB"/>
    </a:defPPr>
    <a:lvl1pPr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FFFFFF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ＭＳ Ｐゴシック" pitchFamily="34" charset="-128"/>
        <a:cs typeface="+mn-cs"/>
      </a:defRPr>
    </a:lvl1pPr>
    <a:lvl2pPr marL="4572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FFFFFF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ＭＳ Ｐゴシック" pitchFamily="34" charset="-128"/>
        <a:cs typeface="+mn-cs"/>
      </a:defRPr>
    </a:lvl2pPr>
    <a:lvl3pPr marL="9144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FFFFFF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ＭＳ Ｐゴシック" pitchFamily="34" charset="-128"/>
        <a:cs typeface="+mn-cs"/>
      </a:defRPr>
    </a:lvl3pPr>
    <a:lvl4pPr marL="13716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FFFFFF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ＭＳ Ｐゴシック" pitchFamily="34" charset="-128"/>
        <a:cs typeface="+mn-cs"/>
      </a:defRPr>
    </a:lvl4pPr>
    <a:lvl5pPr marL="1828800" algn="l" defTabSz="449263" rtl="0" fontAlgn="base">
      <a:lnSpc>
        <a:spcPct val="93000"/>
      </a:lnSpc>
      <a:spcBef>
        <a:spcPct val="0"/>
      </a:spcBef>
      <a:spcAft>
        <a:spcPct val="0"/>
      </a:spcAft>
      <a:buClr>
        <a:srgbClr val="FFFFFF"/>
      </a:buClr>
      <a:buSzPct val="100000"/>
      <a:buFont typeface="Arial" charset="0"/>
      <a:defRPr kern="1200">
        <a:solidFill>
          <a:schemeClr val="bg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bg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bg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bg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bg1"/>
        </a:solidFill>
        <a:latin typeface="Arial" charset="0"/>
        <a:ea typeface="ＭＳ Ｐゴシック" pitchFamily="34" charset="-128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chemeClr val="tx1"/>
    </p:penClr>
  </p:showPr>
  <p:clrMru>
    <a:srgbClr val="00A4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5620"/>
    <p:restoredTop sz="94660"/>
  </p:normalViewPr>
  <p:slideViewPr>
    <p:cSldViewPr>
      <p:cViewPr varScale="1">
        <p:scale>
          <a:sx n="93" d="100"/>
          <a:sy n="93" d="100"/>
        </p:scale>
        <p:origin x="-900" y="-96"/>
      </p:cViewPr>
      <p:guideLst>
        <p:guide orient="horz" pos="2160"/>
        <p:guide pos="2880"/>
      </p:guideLst>
    </p:cSldViewPr>
  </p:slideViewPr>
  <p:outlineViewPr>
    <p:cViewPr varScale="1">
      <p:scale>
        <a:sx n="170" d="200"/>
        <a:sy n="170" d="200"/>
      </p:scale>
      <p:origin x="-780" y="-84"/>
    </p:cViewPr>
  </p:outlin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59" d="100"/>
          <a:sy n="59" d="100"/>
        </p:scale>
        <p:origin x="-1752" y="-7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3" Type="http://schemas.openxmlformats.org/officeDocument/2006/relationships/slideMaster" Target="slideMasters/slideMaster3.xml"/><Relationship Id="rId21" Type="http://schemas.openxmlformats.org/officeDocument/2006/relationships/viewProps" Target="viewProps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tableStyles" Target="tableStyles.xml"/><Relationship Id="rId10" Type="http://schemas.openxmlformats.org/officeDocument/2006/relationships/slide" Target="slides/slide4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Grp="1" noChangeArrowheads="1"/>
          </p:cNvSpPr>
          <p:nvPr>
            <p:ph type="sldImg"/>
          </p:nvPr>
        </p:nvSpPr>
        <p:spPr bwMode="auto">
          <a:xfrm>
            <a:off x="0" y="695325"/>
            <a:ext cx="0" cy="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sp>
      <p:sp>
        <p:nvSpPr>
          <p:cNvPr id="7170" name="Rectangle 2"/>
          <p:cNvSpPr>
            <a:spLocks noGrp="1" noChangeArrowheads="1"/>
          </p:cNvSpPr>
          <p:nvPr>
            <p:ph type="body"/>
          </p:nvPr>
        </p:nvSpPr>
        <p:spPr bwMode="auto">
          <a:xfrm>
            <a:off x="685800" y="4343400"/>
            <a:ext cx="5484813" cy="4113213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endParaRPr lang="en-US" noProof="0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1pPr>
    <a:lvl2pPr marL="742950" indent="-28575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2pPr>
    <a:lvl3pPr marL="11430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3pPr>
    <a:lvl4pPr marL="16002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4pPr>
    <a:lvl5pPr marL="2057400" indent="-228600" algn="l" defTabSz="449263" rtl="0" eaLnBrk="0" fontAlgn="base" hangingPunct="0">
      <a:spcBef>
        <a:spcPct val="30000"/>
      </a:spcBef>
      <a:spcAft>
        <a:spcPct val="0"/>
      </a:spcAft>
      <a:buClr>
        <a:srgbClr val="000000"/>
      </a:buClr>
      <a:buSzPct val="100000"/>
      <a:buFont typeface="Times New Roman" pitchFamily="18" charset="0"/>
      <a:defRPr sz="1200" kern="1200">
        <a:solidFill>
          <a:srgbClr val="000000"/>
        </a:solidFill>
        <a:latin typeface="Times New Roman" pitchFamily="1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0483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7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2531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3555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4579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5603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6627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7651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8675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9699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1"/>
          <p:cNvSpPr>
            <a:spLocks noChangeArrowheads="1" noTextEdit="1"/>
          </p:cNvSpPr>
          <p:nvPr>
            <p:ph type="sldImg"/>
          </p:nvPr>
        </p:nvSpPr>
        <p:spPr>
          <a:xfrm>
            <a:off x="1143000" y="695325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30723" name="Rectangle 2"/>
          <p:cNvSpPr>
            <a:spLocks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ln/>
        </p:spPr>
        <p:txBody>
          <a:bodyPr wrap="none" anchor="ctr"/>
          <a:lstStyle/>
          <a:p>
            <a:endParaRPr lang="en-US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A3041B-397F-4CAE-A7D8-5340EFA9671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4DF661-C585-4B99-B8C2-CF0097FA0AE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9A283C-7A6E-47C6-80D6-5BADC9C215B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6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5613" y="1600200"/>
            <a:ext cx="3657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6A8A96-D140-4117-A6A0-75E725CFC4B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655499-EB56-4204-85F6-6770AB2B0B7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6127D3-7EC7-4554-B768-C2E70AF5842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944EA0-D9A3-440C-9B65-B0BC78A15AB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3A4DFF2-0DA5-4926-83F1-769B4556C0C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2D4AB72-FE3A-45E5-9D7C-DB1595C18C5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17C7CEC-4031-46F2-AC1F-14FAE2B2FD9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57900" y="98425"/>
            <a:ext cx="1865313" cy="6026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8425"/>
            <a:ext cx="5448300" cy="6026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0203B8D-3AE5-491B-AAFE-198E933F544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B6006F-C015-476F-A9BF-79C5DF11DE7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7ABF24-EAE4-4146-B560-79BA6322E9B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D88331-847C-43BF-9A9B-EB4AC0FC4FA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6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5613" y="1600200"/>
            <a:ext cx="3657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DAF8E4-6050-4E38-A7F2-56AF629676F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98199AF-F4E6-4866-B21D-A5F31A2D209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9CBE1F-EE1F-4A5D-AB60-00A159572D3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C1C798-23E6-4A3E-8012-458EA131B7A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958BCD-97EA-4B09-BFD7-10799C7BF33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D0A6DE-3314-4618-90E1-46EF8D4066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B5FCB3-19D8-4FEC-A6EF-541227B29BF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57900" y="98425"/>
            <a:ext cx="1865313" cy="6026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8425"/>
            <a:ext cx="5448300" cy="6026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A430F7B-5061-4B4E-8CB4-3EE5EF0A883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7055A6-B7A6-49C8-913B-0547D70DB7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84B98D-7310-48C5-ACA6-CF30E8D20CD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7FB4936-B85D-464B-8721-7DD97CC733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6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5613" y="1600200"/>
            <a:ext cx="3657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66888C-7588-4C02-A13F-78ACE213F24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1F55C1-4700-4379-86A0-FFDC5DE2CB2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2A82DF-8F08-4F03-80A8-8969C76B3BA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1DDF44D-236F-4DA2-B2B1-58F672BF6F3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12734-918B-4105-B4E5-8029DA5B518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3BB894-CE53-4C12-808F-38B72604382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703206-3A3F-4C67-9589-43D83F7B31D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57900" y="98425"/>
            <a:ext cx="1865313" cy="6026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8425"/>
            <a:ext cx="5448300" cy="6026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27E4E7-086A-4F9A-B3D9-29C025DCFA3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0F5EDF-FA07-46E5-BDE0-C0FB9539AB8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B77C74-DC55-490C-A400-7B9056DC7DB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3B5710E-37D5-40C7-86C3-40FD42A36B8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6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5613" y="1600200"/>
            <a:ext cx="3657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121B51-55F0-4FF9-9830-A3ACABF46BE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34EA47-E18C-4A0F-8F72-3FCDB6914ECD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2AC58F-C656-4D03-BB5C-32FEDD2C8D5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CAF9E9-56DA-4A05-8E67-EF70CC31611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634BB92-3498-4527-87AD-19315EEFBC2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8B8A99-38C7-4CCC-8233-98BD1FF0EF2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12154E-10DC-48D5-8892-15A34262628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57900" y="98425"/>
            <a:ext cx="1865313" cy="6026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8425"/>
            <a:ext cx="5448300" cy="6026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CE6D8E-879A-4EAD-98A9-DDFB0E36EE3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DDB4E08-7994-44D2-BB8F-AF0117BD9BB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E46350-83E0-49AC-A5CD-AF1802A345E6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3C597B-8596-44CF-94E4-E8D350DEC0B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6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5613" y="1600200"/>
            <a:ext cx="3657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CA8EF5B-C394-4DEF-9D7A-48B5F67F277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952C84-111A-4656-8800-C0EB73BD4EF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6F4D4-8265-42EE-8F7A-C21FAB471EF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038CA14-7BE1-41B5-968F-148AFAD710C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818A33-36E2-45A7-8CDE-6CD175A8BD2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B9F3627-2A06-4ECD-89EE-EB1CC48B484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62485E-EA91-4E93-99E7-13499EF6B15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57900" y="98425"/>
            <a:ext cx="1865313" cy="6026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8425"/>
            <a:ext cx="5448300" cy="6026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F7182E-7FF9-42A0-A6B7-32CC452EBE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CA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11CB3E3-8C99-48D7-8BBB-F58B4953478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9D3A37-31FD-4079-9DBC-53D0CEE2C3C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DD5274-D899-4B90-A844-236D37D447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6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65613" y="1600200"/>
            <a:ext cx="3657600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E69D9D-C104-4B93-ACBA-51C72D6584FF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3E1B803-76D2-4C61-BDD7-F6E83DCA153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C5C039-885C-474E-A81D-079BA5FC3D6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6588B4-764D-42BE-A18A-63D9BB1E6CB9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BAD4904-2FCF-42D4-918F-1E7CBB4C8E1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CA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FD2E97-1930-4063-BA6B-DE47D18D189E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5B12A43-4358-4C63-90D1-F060A4449DD5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057900" y="98425"/>
            <a:ext cx="1865313" cy="602615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CA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8425"/>
            <a:ext cx="5448300" cy="60261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CA"/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7704FC-2492-47A2-AFE5-AEC637FAD0AB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3B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AutoShape 1"/>
          <p:cNvSpPr>
            <a:spLocks noChangeArrowheads="1"/>
          </p:cNvSpPr>
          <p:nvPr/>
        </p:nvSpPr>
        <p:spPr bwMode="auto">
          <a:xfrm>
            <a:off x="0" y="4751388"/>
            <a:ext cx="9144000" cy="2112962"/>
          </a:xfrm>
          <a:custGeom>
            <a:avLst/>
            <a:gdLst>
              <a:gd name="G0" fmla="+- 0 0 0"/>
              <a:gd name="G1" fmla="+- -11796480 0 0"/>
              <a:gd name="G2" fmla="+- 0 0 -11796480"/>
              <a:gd name="G3" fmla="+- 10800 0 0"/>
              <a:gd name="G4" fmla="+- 0 0 0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5400 0 0"/>
              <a:gd name="G9" fmla="+- 0 0 -11796480"/>
              <a:gd name="G10" fmla="+- 5400 0 2700"/>
              <a:gd name="G11" fmla="cos G10 0"/>
              <a:gd name="G12" fmla="sin G10 0"/>
              <a:gd name="G13" fmla="cos 13500 0"/>
              <a:gd name="G14" fmla="sin 13500 0"/>
              <a:gd name="G15" fmla="+- G11 10800 0"/>
              <a:gd name="G16" fmla="+- G12 10800 0"/>
              <a:gd name="G17" fmla="+- G13 10800 0"/>
              <a:gd name="G18" fmla="+- G14 10800 0"/>
              <a:gd name="G19" fmla="*/ 5400 1 2"/>
              <a:gd name="G20" fmla="+- G19 5400 0"/>
              <a:gd name="G21" fmla="cos G20 0"/>
              <a:gd name="G22" fmla="sin G20 0"/>
              <a:gd name="G23" fmla="+- G21 10800 0"/>
              <a:gd name="G24" fmla="+- G12 G23 G22"/>
              <a:gd name="G25" fmla="+- G22 G23 G11"/>
              <a:gd name="G26" fmla="cos 10800 0"/>
              <a:gd name="G27" fmla="sin 10800 0"/>
              <a:gd name="G28" fmla="cos 5400 0"/>
              <a:gd name="G29" fmla="sin 5400 0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1796480"/>
              <a:gd name="G36" fmla="sin G34 -11796480"/>
              <a:gd name="G37" fmla="+/ -11796480 0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5400 G39"/>
              <a:gd name="G43" fmla="sin 5400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0 w 5760"/>
              <a:gd name="T5" fmla="*/ 1066 h 1331"/>
              <a:gd name="T6" fmla="*/ 0 w 5760"/>
              <a:gd name="T7" fmla="*/ 1331 h 1331"/>
              <a:gd name="T8" fmla="*/ 5760 w 5760"/>
              <a:gd name="T9" fmla="*/ 1331 h 1331"/>
              <a:gd name="T10" fmla="*/ 5760 w 5760"/>
              <a:gd name="T11" fmla="*/ 0 h 1331"/>
              <a:gd name="T12" fmla="*/ 0 w 5760"/>
              <a:gd name="T13" fmla="*/ 1066 h 1331"/>
              <a:gd name="T14" fmla="*/ 0 w 5760"/>
              <a:gd name="T15" fmla="*/ 0 h 1331"/>
              <a:gd name="T16" fmla="*/ 5760 w 5760"/>
              <a:gd name="T17" fmla="*/ 1331 h 1331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T14" t="T15" r="T16" b="T17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rgbClr val="7C7C7C">
              <a:alpha val="45000"/>
            </a:srgbClr>
          </a:solidFill>
          <a:ln w="9525">
            <a:noFill/>
            <a:round/>
            <a:headEnd/>
            <a:tailEnd/>
          </a:ln>
          <a:effectLst>
            <a:outerShdw dist="116725" dir="20262382" algn="ctr" rotWithShape="0">
              <a:srgbClr val="000000">
                <a:alpha val="35036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CA">
              <a:ea typeface="+mn-ea"/>
              <a:cs typeface="Arial" charset="0"/>
            </a:endParaRPr>
          </a:p>
        </p:txBody>
      </p:sp>
      <p:sp>
        <p:nvSpPr>
          <p:cNvPr id="1026" name="AutoShape 2"/>
          <p:cNvSpPr>
            <a:spLocks noChangeArrowheads="1"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G0" fmla="+- 0 0 0"/>
              <a:gd name="G1" fmla="+- -11796480 0 0"/>
              <a:gd name="G2" fmla="+- 0 0 -11796480"/>
              <a:gd name="G3" fmla="+- 10800 0 0"/>
              <a:gd name="G4" fmla="+- 0 0 0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5400 0 0"/>
              <a:gd name="G9" fmla="+- 0 0 -11796480"/>
              <a:gd name="G10" fmla="+- 5400 0 2700"/>
              <a:gd name="G11" fmla="cos G10 0"/>
              <a:gd name="G12" fmla="sin G10 0"/>
              <a:gd name="G13" fmla="cos 13500 0"/>
              <a:gd name="G14" fmla="sin 13500 0"/>
              <a:gd name="G15" fmla="+- G11 10800 0"/>
              <a:gd name="G16" fmla="+- G12 10800 0"/>
              <a:gd name="G17" fmla="+- G13 10800 0"/>
              <a:gd name="G18" fmla="+- G14 10800 0"/>
              <a:gd name="G19" fmla="*/ 5400 1 2"/>
              <a:gd name="G20" fmla="+- G19 5400 0"/>
              <a:gd name="G21" fmla="cos G20 0"/>
              <a:gd name="G22" fmla="sin G20 0"/>
              <a:gd name="G23" fmla="+- G21 10800 0"/>
              <a:gd name="G24" fmla="+- G12 G23 G22"/>
              <a:gd name="G25" fmla="+- G22 G23 G11"/>
              <a:gd name="G26" fmla="cos 10800 0"/>
              <a:gd name="G27" fmla="sin 10800 0"/>
              <a:gd name="G28" fmla="cos 5400 0"/>
              <a:gd name="G29" fmla="sin 5400 0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1796480"/>
              <a:gd name="G36" fmla="sin G34 -11796480"/>
              <a:gd name="G37" fmla="+/ -11796480 0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5400 G39"/>
              <a:gd name="G43" fmla="sin 5400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1828800 w 1914"/>
              <a:gd name="T5" fmla="*/ 14258 h 4329"/>
              <a:gd name="T6" fmla="*/ 1828800 w 1914"/>
              <a:gd name="T7" fmla="*/ 6858000 h 4329"/>
              <a:gd name="T8" fmla="*/ 194919 w 1914"/>
              <a:gd name="T9" fmla="*/ 6854832 h 4329"/>
              <a:gd name="T10" fmla="*/ 0 w 1914"/>
              <a:gd name="T11" fmla="*/ 0 h 4329"/>
              <a:gd name="T12" fmla="*/ 1828800 w 1914"/>
              <a:gd name="T13" fmla="*/ 14258 h 4329"/>
              <a:gd name="T14" fmla="*/ 0 w 1914"/>
              <a:gd name="T15" fmla="*/ 0 h 4329"/>
              <a:gd name="T16" fmla="*/ 1914 w 1914"/>
              <a:gd name="T17" fmla="*/ 4329 h 4329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T14" t="T15" r="T16" b="T17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rgbClr val="595959">
              <a:alpha val="39999"/>
            </a:srgbClr>
          </a:solidFill>
          <a:ln w="9525">
            <a:noFill/>
            <a:round/>
            <a:headEnd/>
            <a:tailEnd/>
          </a:ln>
          <a:effectLst>
            <a:outerShdw dist="119334" dir="6910411" algn="ctr" rotWithShape="0">
              <a:srgbClr val="000000">
                <a:alpha val="4503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CA">
              <a:ea typeface="+mn-ea"/>
              <a:cs typeface="Arial" charset="0"/>
            </a:endParaRPr>
          </a:p>
        </p:txBody>
      </p:sp>
      <p:sp>
        <p:nvSpPr>
          <p:cNvPr id="1028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98425"/>
            <a:ext cx="7466013" cy="14938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1029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7466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2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419850"/>
            <a:ext cx="2132013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0" numCol="1" anchor="b" anchorCtr="0" compatLnSpc="1">
            <a:prstTxWarp prst="textNoShape">
              <a:avLst/>
            </a:prstTxWarp>
          </a:bodyPr>
          <a:lstStyle>
            <a:lvl1pPr>
              <a:buClr>
                <a:srgbClr val="9B9A98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000">
                <a:solidFill>
                  <a:srgbClr val="9B9A98"/>
                </a:solidFill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30" name="Text Box 6"/>
          <p:cNvSpPr txBox="1">
            <a:spLocks noChangeArrowheads="1"/>
          </p:cNvSpPr>
          <p:nvPr/>
        </p:nvSpPr>
        <p:spPr bwMode="auto">
          <a:xfrm>
            <a:off x="3124200" y="6373813"/>
            <a:ext cx="2895600" cy="412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>
              <a:ea typeface="+mn-ea"/>
              <a:cs typeface="Arial" charset="0"/>
            </a:endParaRPr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8153400" y="6419850"/>
            <a:ext cx="760413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buClr>
                <a:srgbClr val="9B9A98"/>
              </a:buCl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000">
                <a:solidFill>
                  <a:srgbClr val="9B9A98"/>
                </a:solidFill>
                <a:ea typeface="+mn-ea"/>
                <a:cs typeface="Arial" charset="0"/>
              </a:defRPr>
            </a:lvl1pPr>
          </a:lstStyle>
          <a:p>
            <a:pPr>
              <a:defRPr/>
            </a:pPr>
            <a:fld id="{7EC76E7E-477C-4A20-932A-77E81D9D405C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  <p:sldLayoutId id="2147483655" r:id="rId2"/>
    <p:sldLayoutId id="2147483656" r:id="rId3"/>
    <p:sldLayoutId id="2147483657" r:id="rId4"/>
    <p:sldLayoutId id="2147483658" r:id="rId5"/>
    <p:sldLayoutId id="2147483659" r:id="rId6"/>
    <p:sldLayoutId id="2147483660" r:id="rId7"/>
    <p:sldLayoutId id="2147483661" r:id="rId8"/>
    <p:sldLayoutId id="2147483662" r:id="rId9"/>
    <p:sldLayoutId id="2147483663" r:id="rId10"/>
    <p:sldLayoutId id="2147483664" r:id="rId11"/>
  </p:sldLayoutIdLst>
  <p:txStyles>
    <p:titleStyle>
      <a:lvl1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6000">
          <a:solidFill>
            <a:srgbClr val="FFFFFF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6000">
          <a:solidFill>
            <a:srgbClr val="FFFFFF"/>
          </a:solidFill>
          <a:latin typeface="Staccato222 BT" pitchFamily="64" charset="0"/>
          <a:ea typeface="ＭＳ Ｐゴシック" charset="-128"/>
        </a:defRPr>
      </a:lvl2pPr>
      <a:lvl3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6000">
          <a:solidFill>
            <a:srgbClr val="FFFFFF"/>
          </a:solidFill>
          <a:latin typeface="Staccato222 BT" pitchFamily="64" charset="0"/>
          <a:ea typeface="ＭＳ Ｐゴシック" charset="-128"/>
        </a:defRPr>
      </a:lvl3pPr>
      <a:lvl4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6000">
          <a:solidFill>
            <a:srgbClr val="FFFFFF"/>
          </a:solidFill>
          <a:latin typeface="Staccato222 BT" pitchFamily="64" charset="0"/>
          <a:ea typeface="ＭＳ Ｐゴシック" charset="-128"/>
        </a:defRPr>
      </a:lvl4pPr>
      <a:lvl5pPr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6000">
          <a:solidFill>
            <a:srgbClr val="FFFFFF"/>
          </a:solidFill>
          <a:latin typeface="Staccato222 BT" pitchFamily="64" charset="0"/>
          <a:ea typeface="ＭＳ Ｐゴシック" charset="-128"/>
        </a:defRPr>
      </a:lvl5pPr>
      <a:lvl6pPr marL="1536700" indent="-215900"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6000">
          <a:solidFill>
            <a:srgbClr val="FFFFFF"/>
          </a:solidFill>
          <a:latin typeface="Staccato222 BT" pitchFamily="64" charset="0"/>
          <a:ea typeface="ＭＳ Ｐゴシック" charset="-128"/>
        </a:defRPr>
      </a:lvl6pPr>
      <a:lvl7pPr marL="1993900" indent="-215900"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6000">
          <a:solidFill>
            <a:srgbClr val="FFFFFF"/>
          </a:solidFill>
          <a:latin typeface="Staccato222 BT" pitchFamily="64" charset="0"/>
          <a:ea typeface="ＭＳ Ｐゴシック" charset="-128"/>
        </a:defRPr>
      </a:lvl7pPr>
      <a:lvl8pPr marL="2451100" indent="-215900"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6000">
          <a:solidFill>
            <a:srgbClr val="FFFFFF"/>
          </a:solidFill>
          <a:latin typeface="Staccato222 BT" pitchFamily="64" charset="0"/>
          <a:ea typeface="ＭＳ Ｐゴシック" charset="-128"/>
        </a:defRPr>
      </a:lvl8pPr>
      <a:lvl9pPr marL="2908300" indent="-215900" algn="l" defTabSz="449263" rtl="0" eaLnBrk="0" fontAlgn="base" hangingPunct="0">
        <a:lnSpc>
          <a:spcPct val="102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6000">
          <a:solidFill>
            <a:srgbClr val="FFFFFF"/>
          </a:solidFill>
          <a:latin typeface="Staccato222 BT" pitchFamily="64" charset="0"/>
          <a:ea typeface="ＭＳ Ｐゴシック" charset="-128"/>
        </a:defRPr>
      </a:lvl9pPr>
    </p:titleStyle>
    <p:bodyStyle>
      <a:lvl1pPr marL="417513" indent="-382588" algn="l" defTabSz="449263" rtl="0" eaLnBrk="0" fontAlgn="base" hangingPunct="0">
        <a:lnSpc>
          <a:spcPct val="93000"/>
        </a:lnSpc>
        <a:spcBef>
          <a:spcPts val="650"/>
        </a:spcBef>
        <a:spcAft>
          <a:spcPct val="0"/>
        </a:spcAft>
        <a:buClr>
          <a:srgbClr val="6EA0B0"/>
        </a:buClr>
        <a:buSzPct val="80000"/>
        <a:buFont typeface="Wingdings 2" pitchFamily="18" charset="2"/>
        <a:buChar char=""/>
        <a:defRPr sz="2600">
          <a:solidFill>
            <a:srgbClr val="FFFFFF"/>
          </a:solidFill>
          <a:latin typeface="+mn-lt"/>
          <a:ea typeface="+mn-ea"/>
          <a:cs typeface="+mn-cs"/>
        </a:defRPr>
      </a:lvl1pPr>
      <a:lvl2pPr marL="720725" indent="-273050" algn="l" defTabSz="449263" rtl="0" eaLnBrk="0" fontAlgn="base" hangingPunct="0">
        <a:lnSpc>
          <a:spcPct val="93000"/>
        </a:lnSpc>
        <a:spcBef>
          <a:spcPts val="650"/>
        </a:spcBef>
        <a:spcAft>
          <a:spcPct val="0"/>
        </a:spcAft>
        <a:buClr>
          <a:srgbClr val="6EA0B0"/>
        </a:buClr>
        <a:buSzPct val="90000"/>
        <a:buFont typeface="Wingdings 2" pitchFamily="18" charset="2"/>
        <a:buChar char=""/>
        <a:defRPr sz="2600">
          <a:solidFill>
            <a:srgbClr val="FFFFFF"/>
          </a:solidFill>
          <a:latin typeface="+mn-lt"/>
          <a:ea typeface="+mn-ea"/>
        </a:defRPr>
      </a:lvl2pPr>
      <a:lvl3pPr marL="1003300" indent="-255588" algn="l" defTabSz="449263" rtl="0" eaLnBrk="0" fontAlgn="base" hangingPunct="0">
        <a:lnSpc>
          <a:spcPct val="93000"/>
        </a:lnSpc>
        <a:spcBef>
          <a:spcPts val="600"/>
        </a:spcBef>
        <a:spcAft>
          <a:spcPct val="0"/>
        </a:spcAft>
        <a:buClr>
          <a:srgbClr val="CCAF0A"/>
        </a:buClr>
        <a:buSzPct val="85000"/>
        <a:buFont typeface="Arial" charset="0"/>
        <a:buChar char="○"/>
        <a:defRPr sz="2400">
          <a:solidFill>
            <a:srgbClr val="FFFFFF"/>
          </a:solidFill>
          <a:latin typeface="+mn-lt"/>
          <a:ea typeface="+mn-ea"/>
        </a:defRPr>
      </a:lvl3pPr>
      <a:lvl4pPr marL="1277938" indent="-23495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>
          <a:solidFill>
            <a:srgbClr val="FFFFFF"/>
          </a:solidFill>
          <a:latin typeface="+mn-lt"/>
          <a:ea typeface="+mn-ea"/>
        </a:defRPr>
      </a:lvl4pPr>
      <a:lvl5pPr marL="14874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5pPr>
      <a:lvl6pPr marL="19446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6pPr>
      <a:lvl7pPr marL="24018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7pPr>
      <a:lvl8pPr marL="28590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8pPr>
      <a:lvl9pPr marL="33162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D7D7D"/>
            </a:gs>
            <a:gs pos="100000">
              <a:srgbClr val="242424"/>
            </a:gs>
          </a:gsLst>
          <a:lin ang="1296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" name="AutoShape 1"/>
          <p:cNvSpPr>
            <a:spLocks noChangeArrowheads="1"/>
          </p:cNvSpPr>
          <p:nvPr/>
        </p:nvSpPr>
        <p:spPr bwMode="auto">
          <a:xfrm>
            <a:off x="0" y="4751388"/>
            <a:ext cx="9144000" cy="2112962"/>
          </a:xfrm>
          <a:custGeom>
            <a:avLst/>
            <a:gdLst>
              <a:gd name="G0" fmla="+- 0 0 0"/>
              <a:gd name="G1" fmla="+- -11796480 0 0"/>
              <a:gd name="G2" fmla="+- 0 0 -11796480"/>
              <a:gd name="G3" fmla="+- 10800 0 0"/>
              <a:gd name="G4" fmla="+- 0 0 0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5400 0 0"/>
              <a:gd name="G9" fmla="+- 0 0 -11796480"/>
              <a:gd name="G10" fmla="+- 5400 0 2700"/>
              <a:gd name="G11" fmla="cos G10 0"/>
              <a:gd name="G12" fmla="sin G10 0"/>
              <a:gd name="G13" fmla="cos 13500 0"/>
              <a:gd name="G14" fmla="sin 13500 0"/>
              <a:gd name="G15" fmla="+- G11 10800 0"/>
              <a:gd name="G16" fmla="+- G12 10800 0"/>
              <a:gd name="G17" fmla="+- G13 10800 0"/>
              <a:gd name="G18" fmla="+- G14 10800 0"/>
              <a:gd name="G19" fmla="*/ 5400 1 2"/>
              <a:gd name="G20" fmla="+- G19 5400 0"/>
              <a:gd name="G21" fmla="cos G20 0"/>
              <a:gd name="G22" fmla="sin G20 0"/>
              <a:gd name="G23" fmla="+- G21 10800 0"/>
              <a:gd name="G24" fmla="+- G12 G23 G22"/>
              <a:gd name="G25" fmla="+- G22 G23 G11"/>
              <a:gd name="G26" fmla="cos 10800 0"/>
              <a:gd name="G27" fmla="sin 10800 0"/>
              <a:gd name="G28" fmla="cos 5400 0"/>
              <a:gd name="G29" fmla="sin 5400 0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1796480"/>
              <a:gd name="G36" fmla="sin G34 -11796480"/>
              <a:gd name="G37" fmla="+/ -11796480 0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5400 G39"/>
              <a:gd name="G43" fmla="sin 5400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0 w 5760"/>
              <a:gd name="T5" fmla="*/ 1066 h 1331"/>
              <a:gd name="T6" fmla="*/ 0 w 5760"/>
              <a:gd name="T7" fmla="*/ 1331 h 1331"/>
              <a:gd name="T8" fmla="*/ 5760 w 5760"/>
              <a:gd name="T9" fmla="*/ 1331 h 1331"/>
              <a:gd name="T10" fmla="*/ 5760 w 5760"/>
              <a:gd name="T11" fmla="*/ 0 h 1331"/>
              <a:gd name="T12" fmla="*/ 0 w 5760"/>
              <a:gd name="T13" fmla="*/ 1066 h 1331"/>
              <a:gd name="T14" fmla="*/ 0 w 5760"/>
              <a:gd name="T15" fmla="*/ 0 h 1331"/>
              <a:gd name="T16" fmla="*/ 5760 w 5760"/>
              <a:gd name="T17" fmla="*/ 1331 h 1331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T14" t="T15" r="T16" b="T17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rgbClr val="7C7C7C">
              <a:alpha val="45000"/>
            </a:srgbClr>
          </a:solidFill>
          <a:ln w="9525">
            <a:noFill/>
            <a:round/>
            <a:headEnd/>
            <a:tailEnd/>
          </a:ln>
          <a:effectLst>
            <a:outerShdw dist="116725" dir="20262382" algn="ctr" rotWithShape="0">
              <a:srgbClr val="000000">
                <a:alpha val="35036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CA">
              <a:ea typeface="+mn-ea"/>
              <a:cs typeface="Arial" charset="0"/>
            </a:endParaRPr>
          </a:p>
        </p:txBody>
      </p:sp>
      <p:sp>
        <p:nvSpPr>
          <p:cNvPr id="2050" name="AutoShape 2"/>
          <p:cNvSpPr>
            <a:spLocks noChangeArrowheads="1"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G0" fmla="+- 0 0 0"/>
              <a:gd name="G1" fmla="+- -11796480 0 0"/>
              <a:gd name="G2" fmla="+- 0 0 -11796480"/>
              <a:gd name="G3" fmla="+- 10800 0 0"/>
              <a:gd name="G4" fmla="+- 0 0 0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5400 0 0"/>
              <a:gd name="G9" fmla="+- 0 0 -11796480"/>
              <a:gd name="G10" fmla="+- 5400 0 2700"/>
              <a:gd name="G11" fmla="cos G10 0"/>
              <a:gd name="G12" fmla="sin G10 0"/>
              <a:gd name="G13" fmla="cos 13500 0"/>
              <a:gd name="G14" fmla="sin 13500 0"/>
              <a:gd name="G15" fmla="+- G11 10800 0"/>
              <a:gd name="G16" fmla="+- G12 10800 0"/>
              <a:gd name="G17" fmla="+- G13 10800 0"/>
              <a:gd name="G18" fmla="+- G14 10800 0"/>
              <a:gd name="G19" fmla="*/ 5400 1 2"/>
              <a:gd name="G20" fmla="+- G19 5400 0"/>
              <a:gd name="G21" fmla="cos G20 0"/>
              <a:gd name="G22" fmla="sin G20 0"/>
              <a:gd name="G23" fmla="+- G21 10800 0"/>
              <a:gd name="G24" fmla="+- G12 G23 G22"/>
              <a:gd name="G25" fmla="+- G22 G23 G11"/>
              <a:gd name="G26" fmla="cos 10800 0"/>
              <a:gd name="G27" fmla="sin 10800 0"/>
              <a:gd name="G28" fmla="cos 5400 0"/>
              <a:gd name="G29" fmla="sin 5400 0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1796480"/>
              <a:gd name="G36" fmla="sin G34 -11796480"/>
              <a:gd name="G37" fmla="+/ -11796480 0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5400 G39"/>
              <a:gd name="G43" fmla="sin 5400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3038475 w 1914"/>
              <a:gd name="T5" fmla="*/ 14258 h 4329"/>
              <a:gd name="T6" fmla="*/ 3038475 w 1914"/>
              <a:gd name="T7" fmla="*/ 6858000 h 4329"/>
              <a:gd name="T8" fmla="*/ 323850 w 1914"/>
              <a:gd name="T9" fmla="*/ 6854832 h 4329"/>
              <a:gd name="T10" fmla="*/ 0 w 1914"/>
              <a:gd name="T11" fmla="*/ 0 h 4329"/>
              <a:gd name="T12" fmla="*/ 3038475 w 1914"/>
              <a:gd name="T13" fmla="*/ 14258 h 4329"/>
              <a:gd name="T14" fmla="*/ 0 w 1914"/>
              <a:gd name="T15" fmla="*/ 0 h 4329"/>
              <a:gd name="T16" fmla="*/ 1914 w 1914"/>
              <a:gd name="T17" fmla="*/ 4329 h 4329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T14" t="T15" r="T16" b="T17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rgbClr val="595959">
              <a:alpha val="39999"/>
            </a:srgbClr>
          </a:solidFill>
          <a:ln w="9525">
            <a:noFill/>
            <a:round/>
            <a:headEnd/>
            <a:tailEnd/>
          </a:ln>
          <a:effectLst>
            <a:outerShdw dist="119334" dir="6910411" algn="ctr" rotWithShape="0">
              <a:srgbClr val="000000">
                <a:alpha val="4503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CA">
              <a:ea typeface="+mn-ea"/>
              <a:cs typeface="Arial" charset="0"/>
            </a:endParaRPr>
          </a:p>
        </p:txBody>
      </p:sp>
      <p:sp>
        <p:nvSpPr>
          <p:cNvPr id="2052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98425"/>
            <a:ext cx="7466013" cy="14938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2053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7466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2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419850"/>
            <a:ext cx="2132013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>
                <a:srgbClr val="9B9A98"/>
              </a:buClr>
              <a:tabLst>
                <a:tab pos="723900" algn="l"/>
                <a:tab pos="1447800" algn="l"/>
              </a:tabLst>
              <a:defRPr sz="1000">
                <a:solidFill>
                  <a:srgbClr val="9B9A98"/>
                </a:solidFill>
                <a:latin typeface="Times New Roman" pitchFamily="16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054" name="Text Box 6"/>
          <p:cNvSpPr txBox="1">
            <a:spLocks noChangeArrowheads="1"/>
          </p:cNvSpPr>
          <p:nvPr/>
        </p:nvSpPr>
        <p:spPr bwMode="auto">
          <a:xfrm>
            <a:off x="3124200" y="6373813"/>
            <a:ext cx="2895600" cy="412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>
              <a:ea typeface="+mn-ea"/>
              <a:cs typeface="Arial" charset="0"/>
            </a:endParaRPr>
          </a:p>
        </p:txBody>
      </p:sp>
      <p:sp>
        <p:nvSpPr>
          <p:cNvPr id="2055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8153400" y="6419850"/>
            <a:ext cx="760413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>
                <a:srgbClr val="9B9A98"/>
              </a:buClr>
              <a:tabLst>
                <a:tab pos="723900" algn="l"/>
              </a:tabLst>
              <a:defRPr sz="1000">
                <a:solidFill>
                  <a:srgbClr val="9B9A98"/>
                </a:solidFill>
                <a:latin typeface="Times New Roman" pitchFamily="16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3EADF630-96E3-472F-B26E-C60DA9B53862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txStyles>
    <p:titleStyle>
      <a:lvl1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2pPr>
      <a:lvl3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3pPr>
      <a:lvl4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4pPr>
      <a:lvl5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5pPr>
      <a:lvl6pPr marL="1536700" indent="-215900"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6pPr>
      <a:lvl7pPr marL="1993900" indent="-215900"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7pPr>
      <a:lvl8pPr marL="2451100" indent="-215900"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8pPr>
      <a:lvl9pPr marL="2908300" indent="-215900"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9pPr>
    </p:titleStyle>
    <p:bodyStyle>
      <a:lvl1pPr marL="417513" indent="-382588" algn="l" defTabSz="449263" rtl="0" eaLnBrk="0" fontAlgn="base" hangingPunct="0">
        <a:lnSpc>
          <a:spcPct val="93000"/>
        </a:lnSpc>
        <a:spcBef>
          <a:spcPts val="750"/>
        </a:spcBef>
        <a:spcAft>
          <a:spcPct val="0"/>
        </a:spcAft>
        <a:buClr>
          <a:srgbClr val="6EA0B0"/>
        </a:buClr>
        <a:buSzPct val="80000"/>
        <a:buFont typeface="Wingdings 2" pitchFamily="18" charset="2"/>
        <a:buChar char=""/>
        <a:defRPr sz="3000">
          <a:solidFill>
            <a:srgbClr val="FFFFFF"/>
          </a:solidFill>
          <a:latin typeface="+mn-lt"/>
          <a:ea typeface="+mn-ea"/>
          <a:cs typeface="+mn-cs"/>
        </a:defRPr>
      </a:lvl1pPr>
      <a:lvl2pPr marL="720725" indent="-273050" algn="l" defTabSz="449263" rtl="0" eaLnBrk="0" fontAlgn="base" hangingPunct="0">
        <a:lnSpc>
          <a:spcPct val="93000"/>
        </a:lnSpc>
        <a:spcBef>
          <a:spcPts val="650"/>
        </a:spcBef>
        <a:spcAft>
          <a:spcPct val="0"/>
        </a:spcAft>
        <a:buClr>
          <a:srgbClr val="6EA0B0"/>
        </a:buClr>
        <a:buSzPct val="90000"/>
        <a:buFont typeface="Wingdings 2" pitchFamily="18" charset="2"/>
        <a:buChar char=""/>
        <a:defRPr sz="2600">
          <a:solidFill>
            <a:srgbClr val="FFFFFF"/>
          </a:solidFill>
          <a:latin typeface="+mn-lt"/>
          <a:ea typeface="+mn-ea"/>
        </a:defRPr>
      </a:lvl2pPr>
      <a:lvl3pPr marL="1003300" indent="-255588" algn="l" defTabSz="449263" rtl="0" eaLnBrk="0" fontAlgn="base" hangingPunct="0">
        <a:lnSpc>
          <a:spcPct val="93000"/>
        </a:lnSpc>
        <a:spcBef>
          <a:spcPts val="600"/>
        </a:spcBef>
        <a:spcAft>
          <a:spcPct val="0"/>
        </a:spcAft>
        <a:buClr>
          <a:srgbClr val="CCAF0A"/>
        </a:buClr>
        <a:buSzPct val="85000"/>
        <a:buFont typeface="Arial" charset="0"/>
        <a:buChar char="○"/>
        <a:defRPr sz="2400">
          <a:solidFill>
            <a:srgbClr val="FFFFFF"/>
          </a:solidFill>
          <a:latin typeface="+mn-lt"/>
          <a:ea typeface="+mn-ea"/>
        </a:defRPr>
      </a:lvl3pPr>
      <a:lvl4pPr marL="1277938" indent="-23495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>
          <a:solidFill>
            <a:srgbClr val="FFFFFF"/>
          </a:solidFill>
          <a:latin typeface="+mn-lt"/>
          <a:ea typeface="+mn-ea"/>
        </a:defRPr>
      </a:lvl4pPr>
      <a:lvl5pPr marL="14874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5pPr>
      <a:lvl6pPr marL="19446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6pPr>
      <a:lvl7pPr marL="24018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7pPr>
      <a:lvl8pPr marL="28590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8pPr>
      <a:lvl9pPr marL="33162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7D7D7D"/>
            </a:gs>
            <a:gs pos="100000">
              <a:srgbClr val="242424"/>
            </a:gs>
          </a:gsLst>
          <a:lin ang="1296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3" name="AutoShape 1"/>
          <p:cNvSpPr>
            <a:spLocks noChangeArrowheads="1"/>
          </p:cNvSpPr>
          <p:nvPr/>
        </p:nvSpPr>
        <p:spPr bwMode="auto">
          <a:xfrm>
            <a:off x="0" y="4751388"/>
            <a:ext cx="9144000" cy="2112962"/>
          </a:xfrm>
          <a:custGeom>
            <a:avLst/>
            <a:gdLst>
              <a:gd name="G0" fmla="+- 0 0 0"/>
              <a:gd name="G1" fmla="+- -11796480 0 0"/>
              <a:gd name="G2" fmla="+- 0 0 -11796480"/>
              <a:gd name="G3" fmla="+- 10800 0 0"/>
              <a:gd name="G4" fmla="+- 0 0 0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5400 0 0"/>
              <a:gd name="G9" fmla="+- 0 0 -11796480"/>
              <a:gd name="G10" fmla="+- 5400 0 2700"/>
              <a:gd name="G11" fmla="cos G10 0"/>
              <a:gd name="G12" fmla="sin G10 0"/>
              <a:gd name="G13" fmla="cos 13500 0"/>
              <a:gd name="G14" fmla="sin 13500 0"/>
              <a:gd name="G15" fmla="+- G11 10800 0"/>
              <a:gd name="G16" fmla="+- G12 10800 0"/>
              <a:gd name="G17" fmla="+- G13 10800 0"/>
              <a:gd name="G18" fmla="+- G14 10800 0"/>
              <a:gd name="G19" fmla="*/ 5400 1 2"/>
              <a:gd name="G20" fmla="+- G19 5400 0"/>
              <a:gd name="G21" fmla="cos G20 0"/>
              <a:gd name="G22" fmla="sin G20 0"/>
              <a:gd name="G23" fmla="+- G21 10800 0"/>
              <a:gd name="G24" fmla="+- G12 G23 G22"/>
              <a:gd name="G25" fmla="+- G22 G23 G11"/>
              <a:gd name="G26" fmla="cos 10800 0"/>
              <a:gd name="G27" fmla="sin 10800 0"/>
              <a:gd name="G28" fmla="cos 5400 0"/>
              <a:gd name="G29" fmla="sin 5400 0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1796480"/>
              <a:gd name="G36" fmla="sin G34 -11796480"/>
              <a:gd name="G37" fmla="+/ -11796480 0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5400 G39"/>
              <a:gd name="G43" fmla="sin 5400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0 w 5760"/>
              <a:gd name="T5" fmla="*/ 1066 h 1331"/>
              <a:gd name="T6" fmla="*/ 0 w 5760"/>
              <a:gd name="T7" fmla="*/ 1331 h 1331"/>
              <a:gd name="T8" fmla="*/ 5760 w 5760"/>
              <a:gd name="T9" fmla="*/ 1331 h 1331"/>
              <a:gd name="T10" fmla="*/ 5760 w 5760"/>
              <a:gd name="T11" fmla="*/ 0 h 1331"/>
              <a:gd name="T12" fmla="*/ 0 w 5760"/>
              <a:gd name="T13" fmla="*/ 1066 h 1331"/>
              <a:gd name="T14" fmla="*/ 0 w 5760"/>
              <a:gd name="T15" fmla="*/ 0 h 1331"/>
              <a:gd name="T16" fmla="*/ 5760 w 5760"/>
              <a:gd name="T17" fmla="*/ 1331 h 1331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T14" t="T15" r="T16" b="T17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rgbClr val="7C7C7C">
              <a:alpha val="45000"/>
            </a:srgbClr>
          </a:solidFill>
          <a:ln w="9525">
            <a:noFill/>
            <a:round/>
            <a:headEnd/>
            <a:tailEnd/>
          </a:ln>
          <a:effectLst>
            <a:outerShdw dist="116725" dir="20262382" algn="ctr" rotWithShape="0">
              <a:srgbClr val="000000">
                <a:alpha val="35036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CA">
              <a:ea typeface="+mn-ea"/>
              <a:cs typeface="Arial" charset="0"/>
            </a:endParaRPr>
          </a:p>
        </p:txBody>
      </p:sp>
      <p:sp>
        <p:nvSpPr>
          <p:cNvPr id="3074" name="AutoShape 2"/>
          <p:cNvSpPr>
            <a:spLocks noChangeArrowheads="1"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G0" fmla="+- 0 0 0"/>
              <a:gd name="G1" fmla="+- -11796480 0 0"/>
              <a:gd name="G2" fmla="+- 0 0 -11796480"/>
              <a:gd name="G3" fmla="+- 10800 0 0"/>
              <a:gd name="G4" fmla="+- 0 0 0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5400 0 0"/>
              <a:gd name="G9" fmla="+- 0 0 -11796480"/>
              <a:gd name="G10" fmla="+- 5400 0 2700"/>
              <a:gd name="G11" fmla="cos G10 0"/>
              <a:gd name="G12" fmla="sin G10 0"/>
              <a:gd name="G13" fmla="cos 13500 0"/>
              <a:gd name="G14" fmla="sin 13500 0"/>
              <a:gd name="G15" fmla="+- G11 10800 0"/>
              <a:gd name="G16" fmla="+- G12 10800 0"/>
              <a:gd name="G17" fmla="+- G13 10800 0"/>
              <a:gd name="G18" fmla="+- G14 10800 0"/>
              <a:gd name="G19" fmla="*/ 5400 1 2"/>
              <a:gd name="G20" fmla="+- G19 5400 0"/>
              <a:gd name="G21" fmla="cos G20 0"/>
              <a:gd name="G22" fmla="sin G20 0"/>
              <a:gd name="G23" fmla="+- G21 10800 0"/>
              <a:gd name="G24" fmla="+- G12 G23 G22"/>
              <a:gd name="G25" fmla="+- G22 G23 G11"/>
              <a:gd name="G26" fmla="cos 10800 0"/>
              <a:gd name="G27" fmla="sin 10800 0"/>
              <a:gd name="G28" fmla="cos 5400 0"/>
              <a:gd name="G29" fmla="sin 5400 0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1796480"/>
              <a:gd name="G36" fmla="sin G34 -11796480"/>
              <a:gd name="G37" fmla="+/ -11796480 0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5400 G39"/>
              <a:gd name="G43" fmla="sin 5400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3038475 w 1914"/>
              <a:gd name="T5" fmla="*/ 14258 h 4329"/>
              <a:gd name="T6" fmla="*/ 3038475 w 1914"/>
              <a:gd name="T7" fmla="*/ 6858000 h 4329"/>
              <a:gd name="T8" fmla="*/ 323850 w 1914"/>
              <a:gd name="T9" fmla="*/ 6854832 h 4329"/>
              <a:gd name="T10" fmla="*/ 0 w 1914"/>
              <a:gd name="T11" fmla="*/ 0 h 4329"/>
              <a:gd name="T12" fmla="*/ 3038475 w 1914"/>
              <a:gd name="T13" fmla="*/ 14258 h 4329"/>
              <a:gd name="T14" fmla="*/ 0 w 1914"/>
              <a:gd name="T15" fmla="*/ 0 h 4329"/>
              <a:gd name="T16" fmla="*/ 1914 w 1914"/>
              <a:gd name="T17" fmla="*/ 4329 h 4329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T14" t="T15" r="T16" b="T17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rgbClr val="595959">
              <a:alpha val="39999"/>
            </a:srgbClr>
          </a:solidFill>
          <a:ln w="9525">
            <a:noFill/>
            <a:round/>
            <a:headEnd/>
            <a:tailEnd/>
          </a:ln>
          <a:effectLst>
            <a:outerShdw dist="119334" dir="6910411" algn="ctr" rotWithShape="0">
              <a:srgbClr val="000000">
                <a:alpha val="4503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CA">
              <a:ea typeface="+mn-ea"/>
              <a:cs typeface="Arial" charset="0"/>
            </a:endParaRPr>
          </a:p>
        </p:txBody>
      </p:sp>
      <p:sp>
        <p:nvSpPr>
          <p:cNvPr id="3076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98425"/>
            <a:ext cx="7466013" cy="14938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3077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7466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2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419850"/>
            <a:ext cx="2132013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>
                <a:srgbClr val="9B9A98"/>
              </a:buClr>
              <a:tabLst>
                <a:tab pos="723900" algn="l"/>
                <a:tab pos="1447800" algn="l"/>
              </a:tabLst>
              <a:defRPr sz="1000">
                <a:solidFill>
                  <a:srgbClr val="9B9A98"/>
                </a:solidFill>
                <a:latin typeface="Times New Roman" pitchFamily="16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078" name="Text Box 6"/>
          <p:cNvSpPr txBox="1">
            <a:spLocks noChangeArrowheads="1"/>
          </p:cNvSpPr>
          <p:nvPr/>
        </p:nvSpPr>
        <p:spPr bwMode="auto">
          <a:xfrm>
            <a:off x="3124200" y="6373813"/>
            <a:ext cx="2895600" cy="412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>
              <a:ea typeface="+mn-ea"/>
              <a:cs typeface="Arial" charset="0"/>
            </a:endParaRP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8153400" y="6419850"/>
            <a:ext cx="760413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>
                <a:srgbClr val="9B9A98"/>
              </a:buClr>
              <a:tabLst>
                <a:tab pos="723900" algn="l"/>
              </a:tabLst>
              <a:defRPr sz="1000">
                <a:solidFill>
                  <a:srgbClr val="9B9A98"/>
                </a:solidFill>
                <a:latin typeface="Times New Roman" pitchFamily="16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1531FA30-45BD-4808-96C6-854A4C9BF911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  <p:sldLayoutId id="2147483677" r:id="rId2"/>
    <p:sldLayoutId id="2147483678" r:id="rId3"/>
    <p:sldLayoutId id="2147483679" r:id="rId4"/>
    <p:sldLayoutId id="2147483680" r:id="rId5"/>
    <p:sldLayoutId id="2147483681" r:id="rId6"/>
    <p:sldLayoutId id="2147483682" r:id="rId7"/>
    <p:sldLayoutId id="2147483683" r:id="rId8"/>
    <p:sldLayoutId id="2147483684" r:id="rId9"/>
    <p:sldLayoutId id="2147483685" r:id="rId10"/>
    <p:sldLayoutId id="2147483686" r:id="rId11"/>
  </p:sldLayoutIdLst>
  <p:txStyles>
    <p:titleStyle>
      <a:lvl1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2pPr>
      <a:lvl3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3pPr>
      <a:lvl4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4pPr>
      <a:lvl5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5pPr>
      <a:lvl6pPr marL="1536700" indent="-215900"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6pPr>
      <a:lvl7pPr marL="1993900" indent="-215900"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7pPr>
      <a:lvl8pPr marL="2451100" indent="-215900"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8pPr>
      <a:lvl9pPr marL="2908300" indent="-215900"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9pPr>
    </p:titleStyle>
    <p:bodyStyle>
      <a:lvl1pPr marL="417513" indent="-382588" algn="l" defTabSz="449263" rtl="0" eaLnBrk="0" fontAlgn="base" hangingPunct="0">
        <a:lnSpc>
          <a:spcPct val="93000"/>
        </a:lnSpc>
        <a:spcBef>
          <a:spcPts val="750"/>
        </a:spcBef>
        <a:spcAft>
          <a:spcPct val="0"/>
        </a:spcAft>
        <a:buClr>
          <a:srgbClr val="6EA0B0"/>
        </a:buClr>
        <a:buSzPct val="80000"/>
        <a:buFont typeface="Wingdings 2" pitchFamily="18" charset="2"/>
        <a:buChar char=""/>
        <a:defRPr sz="3000">
          <a:solidFill>
            <a:srgbClr val="FFFFFF"/>
          </a:solidFill>
          <a:latin typeface="+mn-lt"/>
          <a:ea typeface="+mn-ea"/>
          <a:cs typeface="+mn-cs"/>
        </a:defRPr>
      </a:lvl1pPr>
      <a:lvl2pPr marL="720725" indent="-273050" algn="l" defTabSz="449263" rtl="0" eaLnBrk="0" fontAlgn="base" hangingPunct="0">
        <a:lnSpc>
          <a:spcPct val="93000"/>
        </a:lnSpc>
        <a:spcBef>
          <a:spcPts val="650"/>
        </a:spcBef>
        <a:spcAft>
          <a:spcPct val="0"/>
        </a:spcAft>
        <a:buClr>
          <a:srgbClr val="6EA0B0"/>
        </a:buClr>
        <a:buSzPct val="90000"/>
        <a:buFont typeface="Wingdings 2" pitchFamily="18" charset="2"/>
        <a:buChar char=""/>
        <a:defRPr sz="2600">
          <a:solidFill>
            <a:srgbClr val="FFFFFF"/>
          </a:solidFill>
          <a:latin typeface="+mn-lt"/>
          <a:ea typeface="+mn-ea"/>
        </a:defRPr>
      </a:lvl2pPr>
      <a:lvl3pPr marL="1003300" indent="-255588" algn="l" defTabSz="449263" rtl="0" eaLnBrk="0" fontAlgn="base" hangingPunct="0">
        <a:lnSpc>
          <a:spcPct val="93000"/>
        </a:lnSpc>
        <a:spcBef>
          <a:spcPts val="600"/>
        </a:spcBef>
        <a:spcAft>
          <a:spcPct val="0"/>
        </a:spcAft>
        <a:buClr>
          <a:srgbClr val="CCAF0A"/>
        </a:buClr>
        <a:buSzPct val="85000"/>
        <a:buFont typeface="Arial" charset="0"/>
        <a:buChar char="○"/>
        <a:defRPr sz="2400">
          <a:solidFill>
            <a:srgbClr val="FFFFFF"/>
          </a:solidFill>
          <a:latin typeface="+mn-lt"/>
          <a:ea typeface="+mn-ea"/>
        </a:defRPr>
      </a:lvl3pPr>
      <a:lvl4pPr marL="1277938" indent="-23495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>
          <a:solidFill>
            <a:srgbClr val="FFFFFF"/>
          </a:solidFill>
          <a:latin typeface="+mn-lt"/>
          <a:ea typeface="+mn-ea"/>
        </a:defRPr>
      </a:lvl4pPr>
      <a:lvl5pPr marL="14874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5pPr>
      <a:lvl6pPr marL="19446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6pPr>
      <a:lvl7pPr marL="24018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7pPr>
      <a:lvl8pPr marL="28590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8pPr>
      <a:lvl9pPr marL="33162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3B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98425"/>
            <a:ext cx="7466013" cy="14938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4099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7466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419850"/>
            <a:ext cx="2132013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>
                <a:srgbClr val="9B9A98"/>
              </a:buClr>
              <a:tabLst>
                <a:tab pos="723900" algn="l"/>
                <a:tab pos="1447800" algn="l"/>
              </a:tabLst>
              <a:defRPr sz="1000">
                <a:solidFill>
                  <a:srgbClr val="9B9A98"/>
                </a:solidFill>
                <a:latin typeface="Times New Roman" pitchFamily="16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100" name="Text Box 4"/>
          <p:cNvSpPr txBox="1">
            <a:spLocks noChangeArrowheads="1"/>
          </p:cNvSpPr>
          <p:nvPr/>
        </p:nvSpPr>
        <p:spPr bwMode="auto">
          <a:xfrm>
            <a:off x="3124200" y="6373813"/>
            <a:ext cx="2895600" cy="412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>
              <a:ea typeface="+mn-ea"/>
              <a:cs typeface="Arial" charset="0"/>
            </a:endParaRP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8153400" y="6419850"/>
            <a:ext cx="760413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>
                <a:srgbClr val="9B9A98"/>
              </a:buClr>
              <a:tabLst>
                <a:tab pos="723900" algn="l"/>
              </a:tabLst>
              <a:defRPr sz="1000">
                <a:solidFill>
                  <a:srgbClr val="9B9A98"/>
                </a:solidFill>
                <a:latin typeface="Times New Roman" pitchFamily="16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A5063171-908E-4964-9B64-E9FE71315F1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txStyles>
    <p:titleStyle>
      <a:lvl1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2pPr>
      <a:lvl3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3pPr>
      <a:lvl4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4pPr>
      <a:lvl5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5pPr>
      <a:lvl6pPr marL="1536700" indent="-215900"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6pPr>
      <a:lvl7pPr marL="1993900" indent="-215900"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7pPr>
      <a:lvl8pPr marL="2451100" indent="-215900"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8pPr>
      <a:lvl9pPr marL="2908300" indent="-215900"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9pPr>
    </p:titleStyle>
    <p:bodyStyle>
      <a:lvl1pPr marL="417513" indent="-382588" algn="l" defTabSz="449263" rtl="0" eaLnBrk="0" fontAlgn="base" hangingPunct="0">
        <a:lnSpc>
          <a:spcPct val="93000"/>
        </a:lnSpc>
        <a:spcBef>
          <a:spcPts val="750"/>
        </a:spcBef>
        <a:spcAft>
          <a:spcPct val="0"/>
        </a:spcAft>
        <a:buClr>
          <a:srgbClr val="6EA0B0"/>
        </a:buClr>
        <a:buSzPct val="80000"/>
        <a:buFont typeface="Wingdings 2" pitchFamily="18" charset="2"/>
        <a:buChar char=""/>
        <a:defRPr sz="3000">
          <a:solidFill>
            <a:srgbClr val="FFFFFF"/>
          </a:solidFill>
          <a:latin typeface="+mn-lt"/>
          <a:ea typeface="+mn-ea"/>
          <a:cs typeface="+mn-cs"/>
        </a:defRPr>
      </a:lvl1pPr>
      <a:lvl2pPr marL="720725" indent="-273050" algn="l" defTabSz="449263" rtl="0" eaLnBrk="0" fontAlgn="base" hangingPunct="0">
        <a:lnSpc>
          <a:spcPct val="93000"/>
        </a:lnSpc>
        <a:spcBef>
          <a:spcPts val="650"/>
        </a:spcBef>
        <a:spcAft>
          <a:spcPct val="0"/>
        </a:spcAft>
        <a:buClr>
          <a:srgbClr val="6EA0B0"/>
        </a:buClr>
        <a:buSzPct val="90000"/>
        <a:buFont typeface="Wingdings 2" pitchFamily="18" charset="2"/>
        <a:buChar char=""/>
        <a:defRPr sz="2600">
          <a:solidFill>
            <a:srgbClr val="FFFFFF"/>
          </a:solidFill>
          <a:latin typeface="+mn-lt"/>
          <a:ea typeface="+mn-ea"/>
        </a:defRPr>
      </a:lvl2pPr>
      <a:lvl3pPr marL="1003300" indent="-255588" algn="l" defTabSz="449263" rtl="0" eaLnBrk="0" fontAlgn="base" hangingPunct="0">
        <a:lnSpc>
          <a:spcPct val="93000"/>
        </a:lnSpc>
        <a:spcBef>
          <a:spcPts val="600"/>
        </a:spcBef>
        <a:spcAft>
          <a:spcPct val="0"/>
        </a:spcAft>
        <a:buClr>
          <a:srgbClr val="CCAF0A"/>
        </a:buClr>
        <a:buSzPct val="85000"/>
        <a:buFont typeface="Arial" charset="0"/>
        <a:buChar char="○"/>
        <a:defRPr sz="2400">
          <a:solidFill>
            <a:srgbClr val="FFFFFF"/>
          </a:solidFill>
          <a:latin typeface="+mn-lt"/>
          <a:ea typeface="+mn-ea"/>
        </a:defRPr>
      </a:lvl3pPr>
      <a:lvl4pPr marL="1277938" indent="-23495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>
          <a:solidFill>
            <a:srgbClr val="FFFFFF"/>
          </a:solidFill>
          <a:latin typeface="+mn-lt"/>
          <a:ea typeface="+mn-ea"/>
        </a:defRPr>
      </a:lvl4pPr>
      <a:lvl5pPr marL="14874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5pPr>
      <a:lvl6pPr marL="19446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6pPr>
      <a:lvl7pPr marL="24018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7pPr>
      <a:lvl8pPr marL="28590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8pPr>
      <a:lvl9pPr marL="33162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3B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1" name="AutoShape 1"/>
          <p:cNvSpPr>
            <a:spLocks noChangeArrowheads="1"/>
          </p:cNvSpPr>
          <p:nvPr/>
        </p:nvSpPr>
        <p:spPr bwMode="auto">
          <a:xfrm>
            <a:off x="0" y="4751388"/>
            <a:ext cx="9144000" cy="2112962"/>
          </a:xfrm>
          <a:custGeom>
            <a:avLst/>
            <a:gdLst>
              <a:gd name="G0" fmla="+- 0 0 0"/>
              <a:gd name="G1" fmla="+- -11796480 0 0"/>
              <a:gd name="G2" fmla="+- 0 0 -11796480"/>
              <a:gd name="G3" fmla="+- 10800 0 0"/>
              <a:gd name="G4" fmla="+- 0 0 0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5400 0 0"/>
              <a:gd name="G9" fmla="+- 0 0 -11796480"/>
              <a:gd name="G10" fmla="+- 5400 0 2700"/>
              <a:gd name="G11" fmla="cos G10 0"/>
              <a:gd name="G12" fmla="sin G10 0"/>
              <a:gd name="G13" fmla="cos 13500 0"/>
              <a:gd name="G14" fmla="sin 13500 0"/>
              <a:gd name="G15" fmla="+- G11 10800 0"/>
              <a:gd name="G16" fmla="+- G12 10800 0"/>
              <a:gd name="G17" fmla="+- G13 10800 0"/>
              <a:gd name="G18" fmla="+- G14 10800 0"/>
              <a:gd name="G19" fmla="*/ 5400 1 2"/>
              <a:gd name="G20" fmla="+- G19 5400 0"/>
              <a:gd name="G21" fmla="cos G20 0"/>
              <a:gd name="G22" fmla="sin G20 0"/>
              <a:gd name="G23" fmla="+- G21 10800 0"/>
              <a:gd name="G24" fmla="+- G12 G23 G22"/>
              <a:gd name="G25" fmla="+- G22 G23 G11"/>
              <a:gd name="G26" fmla="cos 10800 0"/>
              <a:gd name="G27" fmla="sin 10800 0"/>
              <a:gd name="G28" fmla="cos 5400 0"/>
              <a:gd name="G29" fmla="sin 5400 0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1796480"/>
              <a:gd name="G36" fmla="sin G34 -11796480"/>
              <a:gd name="G37" fmla="+/ -11796480 0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5400 G39"/>
              <a:gd name="G43" fmla="sin 5400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0 w 5760"/>
              <a:gd name="T5" fmla="*/ 1066 h 1331"/>
              <a:gd name="T6" fmla="*/ 0 w 5760"/>
              <a:gd name="T7" fmla="*/ 1331 h 1331"/>
              <a:gd name="T8" fmla="*/ 5760 w 5760"/>
              <a:gd name="T9" fmla="*/ 1331 h 1331"/>
              <a:gd name="T10" fmla="*/ 5760 w 5760"/>
              <a:gd name="T11" fmla="*/ 0 h 1331"/>
              <a:gd name="T12" fmla="*/ 0 w 5760"/>
              <a:gd name="T13" fmla="*/ 1066 h 1331"/>
              <a:gd name="T14" fmla="*/ 0 w 5760"/>
              <a:gd name="T15" fmla="*/ 0 h 1331"/>
              <a:gd name="T16" fmla="*/ 5760 w 5760"/>
              <a:gd name="T17" fmla="*/ 1331 h 1331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T14" t="T15" r="T16" b="T17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rgbClr val="7C7C7C">
              <a:alpha val="45000"/>
            </a:srgbClr>
          </a:solidFill>
          <a:ln w="9525">
            <a:noFill/>
            <a:round/>
            <a:headEnd/>
            <a:tailEnd/>
          </a:ln>
          <a:effectLst>
            <a:outerShdw dist="116725" dir="20262382" algn="ctr" rotWithShape="0">
              <a:srgbClr val="000000">
                <a:alpha val="35036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CA">
              <a:ea typeface="+mn-ea"/>
              <a:cs typeface="Arial" charset="0"/>
            </a:endParaRPr>
          </a:p>
        </p:txBody>
      </p:sp>
      <p:sp>
        <p:nvSpPr>
          <p:cNvPr id="5122" name="AutoShape 2"/>
          <p:cNvSpPr>
            <a:spLocks noChangeArrowheads="1"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G0" fmla="+- 0 0 0"/>
              <a:gd name="G1" fmla="+- -11796480 0 0"/>
              <a:gd name="G2" fmla="+- 0 0 -11796480"/>
              <a:gd name="G3" fmla="+- 10800 0 0"/>
              <a:gd name="G4" fmla="+- 0 0 0"/>
              <a:gd name="T0" fmla="*/ 360 256 1"/>
              <a:gd name="T1" fmla="*/ 0 256 1"/>
              <a:gd name="G5" fmla="+- G2 T0 T1"/>
              <a:gd name="G6" fmla="?: G2 G2 G5"/>
              <a:gd name="G7" fmla="+- 0 0 G6"/>
              <a:gd name="G8" fmla="+- 5400 0 0"/>
              <a:gd name="G9" fmla="+- 0 0 -11796480"/>
              <a:gd name="G10" fmla="+- 5400 0 2700"/>
              <a:gd name="G11" fmla="cos G10 0"/>
              <a:gd name="G12" fmla="sin G10 0"/>
              <a:gd name="G13" fmla="cos 13500 0"/>
              <a:gd name="G14" fmla="sin 13500 0"/>
              <a:gd name="G15" fmla="+- G11 10800 0"/>
              <a:gd name="G16" fmla="+- G12 10800 0"/>
              <a:gd name="G17" fmla="+- G13 10800 0"/>
              <a:gd name="G18" fmla="+- G14 10800 0"/>
              <a:gd name="G19" fmla="*/ 5400 1 2"/>
              <a:gd name="G20" fmla="+- G19 5400 0"/>
              <a:gd name="G21" fmla="cos G20 0"/>
              <a:gd name="G22" fmla="sin G20 0"/>
              <a:gd name="G23" fmla="+- G21 10800 0"/>
              <a:gd name="G24" fmla="+- G12 G23 G22"/>
              <a:gd name="G25" fmla="+- G22 G23 G11"/>
              <a:gd name="G26" fmla="cos 10800 0"/>
              <a:gd name="G27" fmla="sin 10800 0"/>
              <a:gd name="G28" fmla="cos 5400 0"/>
              <a:gd name="G29" fmla="sin 5400 0"/>
              <a:gd name="G30" fmla="+- G26 10800 0"/>
              <a:gd name="G31" fmla="+- G27 10800 0"/>
              <a:gd name="G32" fmla="+- G28 10800 0"/>
              <a:gd name="G33" fmla="+- G29 10800 0"/>
              <a:gd name="G34" fmla="+- G19 5400 0"/>
              <a:gd name="G35" fmla="cos G34 -11796480"/>
              <a:gd name="G36" fmla="sin G34 -11796480"/>
              <a:gd name="G37" fmla="+/ -11796480 0 2"/>
              <a:gd name="T2" fmla="*/ 180 256 1"/>
              <a:gd name="T3" fmla="*/ 0 256 1"/>
              <a:gd name="G38" fmla="+- G37 T2 T3"/>
              <a:gd name="G39" fmla="?: G2 G37 G38"/>
              <a:gd name="G40" fmla="cos 10800 G39"/>
              <a:gd name="G41" fmla="sin 10800 G39"/>
              <a:gd name="G42" fmla="cos 5400 G39"/>
              <a:gd name="G43" fmla="sin 5400 G39"/>
              <a:gd name="G44" fmla="+- G40 10800 0"/>
              <a:gd name="G45" fmla="+- G41 10800 0"/>
              <a:gd name="G46" fmla="+- G42 10800 0"/>
              <a:gd name="G47" fmla="+- G43 10800 0"/>
              <a:gd name="G48" fmla="+- G35 10800 0"/>
              <a:gd name="G49" fmla="+- G36 10800 0"/>
              <a:gd name="T4" fmla="*/ 1828800 w 1914"/>
              <a:gd name="T5" fmla="*/ 14258 h 4329"/>
              <a:gd name="T6" fmla="*/ 1828800 w 1914"/>
              <a:gd name="T7" fmla="*/ 6858000 h 4329"/>
              <a:gd name="T8" fmla="*/ 194919 w 1914"/>
              <a:gd name="T9" fmla="*/ 6854832 h 4329"/>
              <a:gd name="T10" fmla="*/ 0 w 1914"/>
              <a:gd name="T11" fmla="*/ 0 h 4329"/>
              <a:gd name="T12" fmla="*/ 1828800 w 1914"/>
              <a:gd name="T13" fmla="*/ 14258 h 4329"/>
              <a:gd name="T14" fmla="*/ 0 w 1914"/>
              <a:gd name="T15" fmla="*/ 0 h 4329"/>
              <a:gd name="T16" fmla="*/ 1914 w 1914"/>
              <a:gd name="T17" fmla="*/ 4329 h 4329"/>
            </a:gdLst>
            <a:ahLst/>
            <a:cxnLst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T14" t="T15" r="T16" b="T17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rgbClr val="595959">
              <a:alpha val="39999"/>
            </a:srgbClr>
          </a:solidFill>
          <a:ln w="9525">
            <a:noFill/>
            <a:round/>
            <a:headEnd/>
            <a:tailEnd/>
          </a:ln>
          <a:effectLst>
            <a:outerShdw dist="119334" dir="6910411" algn="ctr" rotWithShape="0">
              <a:srgbClr val="000000">
                <a:alpha val="45030"/>
              </a:srgbClr>
            </a:outerShdw>
          </a:effectLst>
        </p:spPr>
        <p:txBody>
          <a:bodyPr wrap="none" anchor="ctr"/>
          <a:lstStyle/>
          <a:p>
            <a:pPr>
              <a:defRPr/>
            </a:pPr>
            <a:endParaRPr lang="en-CA">
              <a:ea typeface="+mn-ea"/>
              <a:cs typeface="Arial" charset="0"/>
            </a:endParaRP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98425"/>
            <a:ext cx="7466013" cy="14938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5125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7466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2" name="Rectangle 5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419850"/>
            <a:ext cx="2132013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>
                <a:srgbClr val="9B9A98"/>
              </a:buClr>
              <a:tabLst>
                <a:tab pos="723900" algn="l"/>
                <a:tab pos="1447800" algn="l"/>
              </a:tabLst>
              <a:defRPr sz="1000">
                <a:solidFill>
                  <a:srgbClr val="9B9A98"/>
                </a:solidFill>
                <a:latin typeface="Times New Roman" pitchFamily="16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3124200" y="6373813"/>
            <a:ext cx="2895600" cy="412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>
              <a:ea typeface="+mn-ea"/>
              <a:cs typeface="Arial" charset="0"/>
            </a:endParaRPr>
          </a:p>
        </p:txBody>
      </p:sp>
      <p:sp>
        <p:nvSpPr>
          <p:cNvPr id="5127" name="Rectangle 7"/>
          <p:cNvSpPr>
            <a:spLocks noGrp="1" noChangeArrowheads="1"/>
          </p:cNvSpPr>
          <p:nvPr>
            <p:ph type="sldNum"/>
          </p:nvPr>
        </p:nvSpPr>
        <p:spPr bwMode="auto">
          <a:xfrm>
            <a:off x="8156575" y="6419850"/>
            <a:ext cx="760413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>
                <a:srgbClr val="9B9A98"/>
              </a:buClr>
              <a:tabLst>
                <a:tab pos="723900" algn="l"/>
              </a:tabLst>
              <a:defRPr sz="1000">
                <a:solidFill>
                  <a:srgbClr val="9B9A98"/>
                </a:solidFill>
                <a:latin typeface="Times New Roman" pitchFamily="16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7391F91F-1B82-4538-831F-E4AA42D58737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</p:sldLayoutIdLst>
  <p:txStyles>
    <p:titleStyle>
      <a:lvl1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2pPr>
      <a:lvl3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3pPr>
      <a:lvl4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4pPr>
      <a:lvl5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5pPr>
      <a:lvl6pPr marL="1536700" indent="-215900"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6pPr>
      <a:lvl7pPr marL="1993900" indent="-215900"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7pPr>
      <a:lvl8pPr marL="2451100" indent="-215900"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8pPr>
      <a:lvl9pPr marL="2908300" indent="-215900"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9pPr>
    </p:titleStyle>
    <p:bodyStyle>
      <a:lvl1pPr marL="417513" indent="-382588" algn="l" defTabSz="449263" rtl="0" eaLnBrk="0" fontAlgn="base" hangingPunct="0">
        <a:lnSpc>
          <a:spcPct val="93000"/>
        </a:lnSpc>
        <a:spcBef>
          <a:spcPts val="750"/>
        </a:spcBef>
        <a:spcAft>
          <a:spcPct val="0"/>
        </a:spcAft>
        <a:buClr>
          <a:srgbClr val="6EA0B0"/>
        </a:buClr>
        <a:buSzPct val="80000"/>
        <a:buFont typeface="Wingdings 2" pitchFamily="18" charset="2"/>
        <a:buChar char=""/>
        <a:defRPr sz="3000">
          <a:solidFill>
            <a:srgbClr val="FFFFFF"/>
          </a:solidFill>
          <a:latin typeface="+mn-lt"/>
          <a:ea typeface="+mn-ea"/>
          <a:cs typeface="+mn-cs"/>
        </a:defRPr>
      </a:lvl1pPr>
      <a:lvl2pPr marL="720725" indent="-273050" algn="l" defTabSz="449263" rtl="0" eaLnBrk="0" fontAlgn="base" hangingPunct="0">
        <a:lnSpc>
          <a:spcPct val="93000"/>
        </a:lnSpc>
        <a:spcBef>
          <a:spcPts val="650"/>
        </a:spcBef>
        <a:spcAft>
          <a:spcPct val="0"/>
        </a:spcAft>
        <a:buClr>
          <a:srgbClr val="6EA0B0"/>
        </a:buClr>
        <a:buSzPct val="90000"/>
        <a:buFont typeface="Wingdings 2" pitchFamily="18" charset="2"/>
        <a:buChar char=""/>
        <a:defRPr sz="2600">
          <a:solidFill>
            <a:srgbClr val="FFFFFF"/>
          </a:solidFill>
          <a:latin typeface="+mn-lt"/>
          <a:ea typeface="+mn-ea"/>
        </a:defRPr>
      </a:lvl2pPr>
      <a:lvl3pPr marL="1003300" indent="-255588" algn="l" defTabSz="449263" rtl="0" eaLnBrk="0" fontAlgn="base" hangingPunct="0">
        <a:lnSpc>
          <a:spcPct val="93000"/>
        </a:lnSpc>
        <a:spcBef>
          <a:spcPts val="600"/>
        </a:spcBef>
        <a:spcAft>
          <a:spcPct val="0"/>
        </a:spcAft>
        <a:buClr>
          <a:srgbClr val="CCAF0A"/>
        </a:buClr>
        <a:buSzPct val="85000"/>
        <a:buFont typeface="Arial" charset="0"/>
        <a:buChar char="○"/>
        <a:defRPr sz="2400">
          <a:solidFill>
            <a:srgbClr val="FFFFFF"/>
          </a:solidFill>
          <a:latin typeface="+mn-lt"/>
          <a:ea typeface="+mn-ea"/>
        </a:defRPr>
      </a:lvl3pPr>
      <a:lvl4pPr marL="1277938" indent="-23495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>
          <a:solidFill>
            <a:srgbClr val="FFFFFF"/>
          </a:solidFill>
          <a:latin typeface="+mn-lt"/>
          <a:ea typeface="+mn-ea"/>
        </a:defRPr>
      </a:lvl4pPr>
      <a:lvl5pPr marL="14874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5pPr>
      <a:lvl6pPr marL="19446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6pPr>
      <a:lvl7pPr marL="24018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7pPr>
      <a:lvl8pPr marL="28590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8pPr>
      <a:lvl9pPr marL="33162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3B3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98425"/>
            <a:ext cx="7466013" cy="14938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title text format</a:t>
            </a: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7466013" cy="452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the outline text format</a:t>
            </a:r>
          </a:p>
          <a:p>
            <a:pPr lvl="1"/>
            <a:r>
              <a:rPr lang="en-GB" smtClean="0"/>
              <a:t>Second Outline Level</a:t>
            </a:r>
          </a:p>
          <a:p>
            <a:pPr lvl="2"/>
            <a:r>
              <a:rPr lang="en-GB" smtClean="0"/>
              <a:t>Third Outline Level</a:t>
            </a:r>
          </a:p>
          <a:p>
            <a:pPr lvl="3"/>
            <a:r>
              <a:rPr lang="en-GB" smtClean="0"/>
              <a:t>Fourth Outline Level</a:t>
            </a:r>
          </a:p>
          <a:p>
            <a:pPr lvl="4"/>
            <a:r>
              <a:rPr lang="en-GB" smtClean="0"/>
              <a:t>Fifth Outline Level</a:t>
            </a:r>
          </a:p>
          <a:p>
            <a:pPr lvl="4"/>
            <a:r>
              <a:rPr lang="en-GB" smtClean="0"/>
              <a:t>Sixth Outline Level</a:t>
            </a:r>
          </a:p>
          <a:p>
            <a:pPr lvl="4"/>
            <a:r>
              <a:rPr lang="en-GB" smtClean="0"/>
              <a:t>Seventh Outline Level</a:t>
            </a:r>
          </a:p>
          <a:p>
            <a:pPr lvl="4"/>
            <a:r>
              <a:rPr lang="en-GB" smtClean="0"/>
              <a:t>Eighth Outline Level</a:t>
            </a:r>
          </a:p>
          <a:p>
            <a:pPr lvl="4"/>
            <a:r>
              <a:rPr lang="en-GB" smtClean="0"/>
              <a:t>Ninth Outline Level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419850"/>
            <a:ext cx="2132013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90000" tIns="46800" rIns="90000" bIns="0" numCol="1" anchor="b" anchorCtr="0" compatLnSpc="1">
            <a:prstTxWarp prst="textNoShape">
              <a:avLst/>
            </a:prstTxWarp>
          </a:bodyPr>
          <a:lstStyle>
            <a:lvl1pPr>
              <a:lnSpc>
                <a:spcPct val="95000"/>
              </a:lnSpc>
              <a:buClr>
                <a:srgbClr val="9B9A98"/>
              </a:buClr>
              <a:tabLst>
                <a:tab pos="723900" algn="l"/>
                <a:tab pos="1447800" algn="l"/>
              </a:tabLst>
              <a:defRPr sz="1000">
                <a:solidFill>
                  <a:srgbClr val="9B9A98"/>
                </a:solidFill>
                <a:latin typeface="Times New Roman" pitchFamily="16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148" name="Text Box 4"/>
          <p:cNvSpPr txBox="1">
            <a:spLocks noChangeArrowheads="1"/>
          </p:cNvSpPr>
          <p:nvPr/>
        </p:nvSpPr>
        <p:spPr bwMode="auto">
          <a:xfrm>
            <a:off x="3124200" y="6373813"/>
            <a:ext cx="2895600" cy="412750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pPr>
              <a:defRPr/>
            </a:pPr>
            <a:endParaRPr lang="en-CA">
              <a:ea typeface="+mn-ea"/>
              <a:cs typeface="Arial" charset="0"/>
            </a:endParaRPr>
          </a:p>
        </p:txBody>
      </p:sp>
      <p:sp>
        <p:nvSpPr>
          <p:cNvPr id="614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8153400" y="6419850"/>
            <a:ext cx="760413" cy="365125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lnSpc>
                <a:spcPct val="95000"/>
              </a:lnSpc>
              <a:buClr>
                <a:srgbClr val="9B9A98"/>
              </a:buClr>
              <a:tabLst>
                <a:tab pos="723900" algn="l"/>
              </a:tabLst>
              <a:defRPr sz="1000">
                <a:solidFill>
                  <a:srgbClr val="9B9A98"/>
                </a:solidFill>
                <a:latin typeface="Times New Roman" pitchFamily="16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fld id="{4DBFEF48-3220-4BCB-B57A-E8249AE2301A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+mj-lt"/>
          <a:ea typeface="+mj-ea"/>
          <a:cs typeface="+mj-cs"/>
        </a:defRPr>
      </a:lvl1pPr>
      <a:lvl2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2pPr>
      <a:lvl3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3pPr>
      <a:lvl4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4pPr>
      <a:lvl5pPr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FFFFFF"/>
        </a:buClr>
        <a:buSzPct val="100000"/>
        <a:buFont typeface="Franklin Gothic Book" pitchFamily="34" charset="0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5pPr>
      <a:lvl6pPr marL="1536700" indent="-215900"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6pPr>
      <a:lvl7pPr marL="1993900" indent="-215900"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7pPr>
      <a:lvl8pPr marL="2451100" indent="-215900"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8pPr>
      <a:lvl9pPr marL="2908300" indent="-215900" algn="l" defTabSz="449263" rtl="0" eaLnBrk="0" fontAlgn="base" hangingPunct="0">
        <a:lnSpc>
          <a:spcPct val="118000"/>
        </a:lnSpc>
        <a:spcBef>
          <a:spcPct val="0"/>
        </a:spcBef>
        <a:spcAft>
          <a:spcPct val="0"/>
        </a:spcAft>
        <a:buClr>
          <a:srgbClr val="000000"/>
        </a:buClr>
        <a:buSzPct val="45000"/>
        <a:buFont typeface="Wingdings" charset="2"/>
        <a:defRPr sz="4600">
          <a:solidFill>
            <a:srgbClr val="FFFFFF"/>
          </a:solidFill>
          <a:latin typeface="Franklin Gothic Book" pitchFamily="32" charset="0"/>
          <a:ea typeface="ＭＳ Ｐゴシック" charset="-128"/>
        </a:defRPr>
      </a:lvl9pPr>
    </p:titleStyle>
    <p:bodyStyle>
      <a:lvl1pPr marL="417513" indent="-382588" algn="l" defTabSz="449263" rtl="0" eaLnBrk="0" fontAlgn="base" hangingPunct="0">
        <a:lnSpc>
          <a:spcPct val="93000"/>
        </a:lnSpc>
        <a:spcBef>
          <a:spcPts val="750"/>
        </a:spcBef>
        <a:spcAft>
          <a:spcPct val="0"/>
        </a:spcAft>
        <a:buClr>
          <a:srgbClr val="6EA0B0"/>
        </a:buClr>
        <a:buSzPct val="80000"/>
        <a:buFont typeface="Wingdings 2" pitchFamily="18" charset="2"/>
        <a:buChar char=""/>
        <a:defRPr sz="3000">
          <a:solidFill>
            <a:srgbClr val="FFFFFF"/>
          </a:solidFill>
          <a:latin typeface="+mn-lt"/>
          <a:ea typeface="+mn-ea"/>
          <a:cs typeface="+mn-cs"/>
        </a:defRPr>
      </a:lvl1pPr>
      <a:lvl2pPr marL="720725" indent="-273050" algn="l" defTabSz="449263" rtl="0" eaLnBrk="0" fontAlgn="base" hangingPunct="0">
        <a:lnSpc>
          <a:spcPct val="93000"/>
        </a:lnSpc>
        <a:spcBef>
          <a:spcPts val="650"/>
        </a:spcBef>
        <a:spcAft>
          <a:spcPct val="0"/>
        </a:spcAft>
        <a:buClr>
          <a:srgbClr val="6EA0B0"/>
        </a:buClr>
        <a:buSzPct val="90000"/>
        <a:buFont typeface="Wingdings 2" pitchFamily="18" charset="2"/>
        <a:buChar char=""/>
        <a:defRPr sz="2600">
          <a:solidFill>
            <a:srgbClr val="FFFFFF"/>
          </a:solidFill>
          <a:latin typeface="+mn-lt"/>
          <a:ea typeface="+mn-ea"/>
        </a:defRPr>
      </a:lvl2pPr>
      <a:lvl3pPr marL="1003300" indent="-255588" algn="l" defTabSz="449263" rtl="0" eaLnBrk="0" fontAlgn="base" hangingPunct="0">
        <a:lnSpc>
          <a:spcPct val="93000"/>
        </a:lnSpc>
        <a:spcBef>
          <a:spcPts val="600"/>
        </a:spcBef>
        <a:spcAft>
          <a:spcPct val="0"/>
        </a:spcAft>
        <a:buClr>
          <a:srgbClr val="CCAF0A"/>
        </a:buClr>
        <a:buSzPct val="85000"/>
        <a:buFont typeface="Arial" charset="0"/>
        <a:buChar char="○"/>
        <a:defRPr sz="2400">
          <a:solidFill>
            <a:srgbClr val="FFFFFF"/>
          </a:solidFill>
          <a:latin typeface="+mn-lt"/>
          <a:ea typeface="+mn-ea"/>
        </a:defRPr>
      </a:lvl3pPr>
      <a:lvl4pPr marL="1277938" indent="-234950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90000"/>
        <a:buFont typeface="Wingdings 2" pitchFamily="18" charset="2"/>
        <a:buChar char=""/>
        <a:defRPr sz="2000">
          <a:solidFill>
            <a:srgbClr val="FFFFFF"/>
          </a:solidFill>
          <a:latin typeface="+mn-lt"/>
          <a:ea typeface="+mn-ea"/>
        </a:defRPr>
      </a:lvl4pPr>
      <a:lvl5pPr marL="14874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5pPr>
      <a:lvl6pPr marL="19446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6pPr>
      <a:lvl7pPr marL="24018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7pPr>
      <a:lvl8pPr marL="28590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8pPr>
      <a:lvl9pPr marL="3316288" indent="-180975" algn="l" defTabSz="449263" rtl="0" eaLnBrk="0" fontAlgn="base" hangingPunct="0">
        <a:lnSpc>
          <a:spcPct val="93000"/>
        </a:lnSpc>
        <a:spcBef>
          <a:spcPts val="500"/>
        </a:spcBef>
        <a:spcAft>
          <a:spcPct val="0"/>
        </a:spcAft>
        <a:buClr>
          <a:srgbClr val="8D89A4"/>
        </a:buClr>
        <a:buSzPct val="100000"/>
        <a:buFont typeface="Arial" charset="0"/>
        <a:buChar char="-"/>
        <a:defRPr sz="2000">
          <a:solidFill>
            <a:srgbClr val="FFFFFF"/>
          </a:solidFill>
          <a:latin typeface="+mn-lt"/>
          <a:ea typeface="+mn-ea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4.jpe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13" Type="http://schemas.openxmlformats.org/officeDocument/2006/relationships/image" Target="../media/image29.jpeg"/><Relationship Id="rId3" Type="http://schemas.openxmlformats.org/officeDocument/2006/relationships/image" Target="../media/image19.png"/><Relationship Id="rId7" Type="http://schemas.openxmlformats.org/officeDocument/2006/relationships/image" Target="../media/image23.png"/><Relationship Id="rId12" Type="http://schemas.openxmlformats.org/officeDocument/2006/relationships/image" Target="../media/image28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11" Type="http://schemas.openxmlformats.org/officeDocument/2006/relationships/image" Target="../media/image27.jpeg"/><Relationship Id="rId5" Type="http://schemas.openxmlformats.org/officeDocument/2006/relationships/image" Target="../media/image21.png"/><Relationship Id="rId10" Type="http://schemas.openxmlformats.org/officeDocument/2006/relationships/image" Target="../media/image26.jpeg"/><Relationship Id="rId4" Type="http://schemas.openxmlformats.org/officeDocument/2006/relationships/image" Target="../media/image20.png"/><Relationship Id="rId9" Type="http://schemas.openxmlformats.org/officeDocument/2006/relationships/image" Target="../media/image25.png"/><Relationship Id="rId14" Type="http://schemas.openxmlformats.org/officeDocument/2006/relationships/image" Target="../media/image3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xc.hu/browse.phtml?f=download&amp;id=926974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hyperlink" Target="mailto:shuber@promowarecorp.com" TargetMode="Externa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 Box 2"/>
          <p:cNvSpPr txBox="1">
            <a:spLocks noChangeArrowheads="1"/>
          </p:cNvSpPr>
          <p:nvPr/>
        </p:nvSpPr>
        <p:spPr bwMode="auto">
          <a:xfrm>
            <a:off x="0" y="4892675"/>
            <a:ext cx="9144000" cy="19653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5000" rIns="90000" bIns="45000"/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600" b="1">
                <a:solidFill>
                  <a:srgbClr val="FFFFFF"/>
                </a:solidFill>
              </a:rPr>
              <a:t>Hotel Lobby Flight Information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3600" b="1">
                <a:solidFill>
                  <a:srgbClr val="FFFFFF"/>
                </a:solidFill>
              </a:rPr>
              <a:t> Display System (FIDS)</a:t>
            </a:r>
          </a:p>
        </p:txBody>
      </p:sp>
      <p:sp>
        <p:nvSpPr>
          <p:cNvPr id="7171" name="TextBox 4"/>
          <p:cNvSpPr txBox="1">
            <a:spLocks noChangeArrowheads="1"/>
          </p:cNvSpPr>
          <p:nvPr/>
        </p:nvSpPr>
        <p:spPr bwMode="auto">
          <a:xfrm>
            <a:off x="142875" y="285750"/>
            <a:ext cx="8501063" cy="1036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CA" sz="6600">
                <a:solidFill>
                  <a:srgbClr val="00A400"/>
                </a:solidFill>
                <a:latin typeface="Calibri" pitchFamily="34" charset="0"/>
              </a:rPr>
              <a:t>Promo</a:t>
            </a:r>
            <a:r>
              <a:rPr lang="en-CA" sz="6600">
                <a:latin typeface="Calibri" pitchFamily="34" charset="0"/>
              </a:rPr>
              <a:t>Ware Corp.</a:t>
            </a:r>
          </a:p>
        </p:txBody>
      </p:sp>
      <p:sp>
        <p:nvSpPr>
          <p:cNvPr id="7172" name="Text Box 7"/>
          <p:cNvSpPr txBox="1">
            <a:spLocks noChangeArrowheads="1"/>
          </p:cNvSpPr>
          <p:nvPr/>
        </p:nvSpPr>
        <p:spPr bwMode="auto">
          <a:xfrm>
            <a:off x="5072063" y="2444750"/>
            <a:ext cx="2868612" cy="44132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pic>
        <p:nvPicPr>
          <p:cNvPr id="7173" name="Picture 8"/>
          <p:cNvPicPr>
            <a:picLocks noChangeAspect="1" noChangeArrowheads="1"/>
          </p:cNvPicPr>
          <p:nvPr/>
        </p:nvPicPr>
        <p:blipFill>
          <a:blip r:embed="rId3"/>
          <a:srcRect l="8594" r="19984"/>
          <a:stretch>
            <a:fillRect/>
          </a:stretch>
        </p:blipFill>
        <p:spPr bwMode="auto">
          <a:xfrm>
            <a:off x="2857500" y="3078163"/>
            <a:ext cx="154305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/>
          <a:srcRect l="16405" t="5363" r="3914" b="54416"/>
          <a:stretch>
            <a:fillRect/>
          </a:stretch>
        </p:blipFill>
        <p:spPr bwMode="auto">
          <a:xfrm>
            <a:off x="4400550" y="3078163"/>
            <a:ext cx="1600200" cy="142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7" descr="Keywords: square, exterior, glass, window, architecture, office building"/>
          <p:cNvPicPr>
            <a:picLocks noChangeAspect="1" noChangeArrowheads="1"/>
          </p:cNvPicPr>
          <p:nvPr/>
        </p:nvPicPr>
        <p:blipFill>
          <a:blip r:embed="rId5"/>
          <a:srcRect t="4762" b="14285"/>
          <a:stretch>
            <a:fillRect/>
          </a:stretch>
        </p:blipFill>
        <p:spPr bwMode="auto">
          <a:xfrm>
            <a:off x="2857500" y="1785938"/>
            <a:ext cx="1543050" cy="135731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176" name="Picture 10"/>
          <p:cNvPicPr>
            <a:picLocks noChangeAspect="1" noChangeArrowheads="1"/>
          </p:cNvPicPr>
          <p:nvPr/>
        </p:nvPicPr>
        <p:blipFill>
          <a:blip r:embed="rId6"/>
          <a:srcRect r="17390" b="18750"/>
          <a:stretch>
            <a:fillRect/>
          </a:stretch>
        </p:blipFill>
        <p:spPr bwMode="auto">
          <a:xfrm>
            <a:off x="4400550" y="1785938"/>
            <a:ext cx="1600200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fade thruBlk="1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45720" rIns="45720" anchor="ctr"/>
          <a:lstStyle/>
          <a:p>
            <a:pPr>
              <a:lnSpc>
                <a:spcPct val="102000"/>
              </a:lnSpc>
              <a:buFont typeface="Franklin Gothic Book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6000">
                <a:solidFill>
                  <a:srgbClr val="FFFFFF"/>
                </a:solidFill>
                <a:latin typeface="Staccato222 BT" pitchFamily="64" charset="0"/>
              </a:rPr>
              <a:t>The </a:t>
            </a:r>
            <a:r>
              <a:rPr lang="en-GB" sz="6000">
                <a:solidFill>
                  <a:srgbClr val="00A400"/>
                </a:solidFill>
                <a:latin typeface="Staccato222 BT" pitchFamily="64" charset="0"/>
              </a:rPr>
              <a:t>System</a:t>
            </a:r>
          </a:p>
        </p:txBody>
      </p:sp>
      <p:sp>
        <p:nvSpPr>
          <p:cNvPr id="8195" name="Text Box 2"/>
          <p:cNvSpPr txBox="1">
            <a:spLocks noChangeArrowheads="1"/>
          </p:cNvSpPr>
          <p:nvPr/>
        </p:nvSpPr>
        <p:spPr bwMode="auto">
          <a:xfrm>
            <a:off x="452438" y="1439863"/>
            <a:ext cx="8007350" cy="28797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417513" indent="-382588">
              <a:spcBef>
                <a:spcPts val="7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	Linked to the airport's flight information system</a:t>
            </a:r>
          </a:p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	Banner that shows the hotel is providing the service</a:t>
            </a:r>
          </a:p>
          <a:p>
            <a:pPr marL="417513" indent="-382588">
              <a:spcBef>
                <a:spcPts val="7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	Gives your customers live arrival/departure status of their flights up to the moment they depart for the airports</a:t>
            </a:r>
          </a:p>
        </p:txBody>
      </p:sp>
      <p:pic>
        <p:nvPicPr>
          <p:cNvPr id="8196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63" y="4286250"/>
            <a:ext cx="2549525" cy="35480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8197" name="Text Box 4"/>
          <p:cNvSpPr txBox="1">
            <a:spLocks noChangeArrowheads="1"/>
          </p:cNvSpPr>
          <p:nvPr/>
        </p:nvSpPr>
        <p:spPr bwMode="auto">
          <a:xfrm>
            <a:off x="428625" y="4071938"/>
            <a:ext cx="3786188" cy="7715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600" i="1">
                <a:solidFill>
                  <a:srgbClr val="FFFFFF"/>
                </a:solidFill>
              </a:rPr>
              <a:t>With just a quick look guests can discover the the status of their flights.</a:t>
            </a: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sz="1600" i="1">
              <a:solidFill>
                <a:srgbClr val="FFFFFF"/>
              </a:solidFill>
            </a:endParaRPr>
          </a:p>
        </p:txBody>
      </p:sp>
      <p:sp>
        <p:nvSpPr>
          <p:cNvPr id="8198" name="Text Box 5"/>
          <p:cNvSpPr txBox="1">
            <a:spLocks noChangeArrowheads="1"/>
          </p:cNvSpPr>
          <p:nvPr/>
        </p:nvSpPr>
        <p:spPr bwMode="auto">
          <a:xfrm>
            <a:off x="2143125" y="4714875"/>
            <a:ext cx="3600450" cy="809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i="1">
              <a:solidFill>
                <a:srgbClr val="FFFFFF"/>
              </a:solidFill>
            </a:endParaRP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600" i="1">
                <a:solidFill>
                  <a:srgbClr val="FFFFFF"/>
                </a:solidFill>
              </a:rPr>
              <a:t>Relieves anxiety without the hassle of connecting to the Internet</a:t>
            </a:r>
          </a:p>
        </p:txBody>
      </p:sp>
      <p:sp>
        <p:nvSpPr>
          <p:cNvPr id="8199" name="Text Box 5"/>
          <p:cNvSpPr txBox="1">
            <a:spLocks noChangeArrowheads="1"/>
          </p:cNvSpPr>
          <p:nvPr/>
        </p:nvSpPr>
        <p:spPr bwMode="auto">
          <a:xfrm>
            <a:off x="142875" y="5572125"/>
            <a:ext cx="3600450" cy="8096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endParaRPr lang="en-GB" i="1">
              <a:solidFill>
                <a:srgbClr val="FFFFFF"/>
              </a:solidFill>
            </a:endParaRPr>
          </a:p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1600" i="1">
                <a:solidFill>
                  <a:srgbClr val="FFFFFF"/>
                </a:solidFill>
              </a:rPr>
              <a:t>Hotel staff no longer have to assist  guests in retrieving flight information</a:t>
            </a:r>
          </a:p>
        </p:txBody>
      </p:sp>
      <p:sp>
        <p:nvSpPr>
          <p:cNvPr id="8200" name="Oval 7"/>
          <p:cNvSpPr>
            <a:spLocks noChangeArrowheads="1"/>
          </p:cNvSpPr>
          <p:nvPr/>
        </p:nvSpPr>
        <p:spPr bwMode="auto">
          <a:xfrm>
            <a:off x="571500" y="1571625"/>
            <a:ext cx="214313" cy="214313"/>
          </a:xfrm>
          <a:prstGeom prst="ellipse">
            <a:avLst/>
          </a:prstGeom>
          <a:solidFill>
            <a:srgbClr val="00A400"/>
          </a:solidFill>
          <a:ln w="9525" algn="ctr">
            <a:solidFill>
              <a:srgbClr val="00A400"/>
            </a:solidFill>
            <a:round/>
            <a:headEnd/>
            <a:tailEnd/>
          </a:ln>
        </p:spPr>
        <p:txBody>
          <a:bodyPr/>
          <a:lstStyle/>
          <a:p>
            <a:endParaRPr lang="en-CA">
              <a:cs typeface="Arial" charset="0"/>
            </a:endParaRPr>
          </a:p>
        </p:txBody>
      </p:sp>
      <p:sp>
        <p:nvSpPr>
          <p:cNvPr id="8201" name="Oval 8"/>
          <p:cNvSpPr>
            <a:spLocks noChangeArrowheads="1"/>
          </p:cNvSpPr>
          <p:nvPr/>
        </p:nvSpPr>
        <p:spPr bwMode="auto">
          <a:xfrm>
            <a:off x="571500" y="2000250"/>
            <a:ext cx="214313" cy="214313"/>
          </a:xfrm>
          <a:prstGeom prst="ellipse">
            <a:avLst/>
          </a:prstGeom>
          <a:solidFill>
            <a:srgbClr val="00A400"/>
          </a:solidFill>
          <a:ln w="9525" algn="ctr">
            <a:solidFill>
              <a:srgbClr val="00A400"/>
            </a:solidFill>
            <a:round/>
            <a:headEnd/>
            <a:tailEnd/>
          </a:ln>
        </p:spPr>
        <p:txBody>
          <a:bodyPr/>
          <a:lstStyle/>
          <a:p>
            <a:endParaRPr lang="en-CA">
              <a:cs typeface="Arial" charset="0"/>
            </a:endParaRPr>
          </a:p>
        </p:txBody>
      </p:sp>
      <p:sp>
        <p:nvSpPr>
          <p:cNvPr id="8202" name="Oval 9"/>
          <p:cNvSpPr>
            <a:spLocks noChangeArrowheads="1"/>
          </p:cNvSpPr>
          <p:nvPr/>
        </p:nvSpPr>
        <p:spPr bwMode="auto">
          <a:xfrm>
            <a:off x="571500" y="2857500"/>
            <a:ext cx="214313" cy="214313"/>
          </a:xfrm>
          <a:prstGeom prst="ellipse">
            <a:avLst/>
          </a:prstGeom>
          <a:solidFill>
            <a:srgbClr val="00A400"/>
          </a:solidFill>
          <a:ln w="9525" algn="ctr">
            <a:solidFill>
              <a:srgbClr val="00A400"/>
            </a:solidFill>
            <a:round/>
            <a:headEnd/>
            <a:tailEnd/>
          </a:ln>
        </p:spPr>
        <p:txBody>
          <a:bodyPr/>
          <a:lstStyle/>
          <a:p>
            <a:endParaRPr lang="en-CA">
              <a:cs typeface="Arial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ext Box 2"/>
          <p:cNvSpPr txBox="1">
            <a:spLocks noChangeArrowheads="1"/>
          </p:cNvSpPr>
          <p:nvPr/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45720" rIns="45720" anchor="ctr"/>
          <a:lstStyle/>
          <a:p>
            <a:pPr>
              <a:lnSpc>
                <a:spcPct val="102000"/>
              </a:lnSpc>
              <a:buFont typeface="Franklin Gothic Book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6000">
                <a:solidFill>
                  <a:srgbClr val="00A400"/>
                </a:solidFill>
                <a:latin typeface="Staccato222 BT" pitchFamily="64" charset="0"/>
              </a:rPr>
              <a:t>Convenience</a:t>
            </a:r>
          </a:p>
        </p:txBody>
      </p:sp>
      <p:sp>
        <p:nvSpPr>
          <p:cNvPr id="9219" name="Text Box 4"/>
          <p:cNvSpPr txBox="1">
            <a:spLocks noChangeArrowheads="1"/>
          </p:cNvSpPr>
          <p:nvPr/>
        </p:nvSpPr>
        <p:spPr bwMode="auto">
          <a:xfrm>
            <a:off x="0" y="5383213"/>
            <a:ext cx="9144000" cy="609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i="1">
                <a:solidFill>
                  <a:srgbClr val="FFFFFF"/>
                </a:solidFill>
              </a:rPr>
              <a:t>Provides added value to your guests by</a:t>
            </a:r>
          </a:p>
          <a:p>
            <a:pPr algn="ctr"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i="1">
                <a:solidFill>
                  <a:srgbClr val="FFFFFF"/>
                </a:solidFill>
              </a:rPr>
              <a:t>letting them better plan their departures to the airport.</a:t>
            </a:r>
          </a:p>
        </p:txBody>
      </p:sp>
      <p:grpSp>
        <p:nvGrpSpPr>
          <p:cNvPr id="9220" name="Group 5"/>
          <p:cNvGrpSpPr>
            <a:grpSpLocks/>
          </p:cNvGrpSpPr>
          <p:nvPr/>
        </p:nvGrpSpPr>
        <p:grpSpPr bwMode="auto">
          <a:xfrm>
            <a:off x="5929313" y="1214438"/>
            <a:ext cx="2867025" cy="4697412"/>
            <a:chOff x="3749" y="1020"/>
            <a:chExt cx="1806" cy="2959"/>
          </a:xfrm>
        </p:grpSpPr>
        <p:pic>
          <p:nvPicPr>
            <p:cNvPr id="9223" name="Picture 6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749" y="1020"/>
              <a:ext cx="1807" cy="2959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</p:pic>
        <p:sp>
          <p:nvSpPr>
            <p:cNvPr id="9224" name="Text Box 7"/>
            <p:cNvSpPr txBox="1">
              <a:spLocks noChangeArrowheads="1"/>
            </p:cNvSpPr>
            <p:nvPr/>
          </p:nvSpPr>
          <p:spPr bwMode="auto">
            <a:xfrm>
              <a:off x="3749" y="1020"/>
              <a:ext cx="1807" cy="2960"/>
            </a:xfrm>
            <a:prstGeom prst="rect">
              <a:avLst/>
            </a:prstGeom>
            <a:noFill/>
            <a:ln w="9525">
              <a:noFill/>
              <a:round/>
              <a:headEnd/>
              <a:tailEnd/>
            </a:ln>
          </p:spPr>
          <p:txBody>
            <a:bodyPr wrap="none" anchor="ctr"/>
            <a:lstStyle/>
            <a:p>
              <a:endParaRPr lang="en-CA"/>
            </a:p>
          </p:txBody>
        </p:sp>
      </p:grpSp>
      <p:pic>
        <p:nvPicPr>
          <p:cNvPr id="10249" name="Picture 9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357554" y="2071678"/>
            <a:ext cx="3213880" cy="21386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225" name="Picture 9"/>
          <p:cNvPicPr>
            <a:picLocks noChangeAspect="1" noChangeArrowheads="1"/>
          </p:cNvPicPr>
          <p:nvPr/>
        </p:nvPicPr>
        <p:blipFill>
          <a:blip r:embed="rId5"/>
          <a:srcRect t="5003" b="19954"/>
          <a:stretch>
            <a:fillRect/>
          </a:stretch>
        </p:blipFill>
        <p:spPr bwMode="auto">
          <a:xfrm>
            <a:off x="1071538" y="2714620"/>
            <a:ext cx="2500330" cy="23574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fade thruBlk="1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45720" rIns="45720" anchor="ctr"/>
          <a:lstStyle/>
          <a:p>
            <a:pPr>
              <a:lnSpc>
                <a:spcPct val="102000"/>
              </a:lnSpc>
              <a:buFont typeface="Franklin Gothic Book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6000">
                <a:solidFill>
                  <a:srgbClr val="00A400"/>
                </a:solidFill>
                <a:latin typeface="Staccato222 BT" pitchFamily="64" charset="0"/>
              </a:rPr>
              <a:t>Increased</a:t>
            </a:r>
            <a:r>
              <a:rPr lang="en-GB" sz="6000">
                <a:solidFill>
                  <a:srgbClr val="FFFFFF"/>
                </a:solidFill>
                <a:latin typeface="Staccato222 BT" pitchFamily="64" charset="0"/>
              </a:rPr>
              <a:t> Business</a:t>
            </a:r>
          </a:p>
        </p:txBody>
      </p:sp>
      <p:sp>
        <p:nvSpPr>
          <p:cNvPr id="10243" name="Text Box 8"/>
          <p:cNvSpPr txBox="1">
            <a:spLocks noChangeArrowheads="1"/>
          </p:cNvSpPr>
          <p:nvPr/>
        </p:nvSpPr>
        <p:spPr bwMode="auto">
          <a:xfrm>
            <a:off x="142875" y="1643063"/>
            <a:ext cx="5257800" cy="8667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i="1">
                <a:solidFill>
                  <a:srgbClr val="FFFFFF"/>
                </a:solidFill>
              </a:rPr>
              <a:t>Hotel restaurants and bars benefit from increased business when customers know how long they can stay. </a:t>
            </a:r>
          </a:p>
        </p:txBody>
      </p:sp>
      <p:sp>
        <p:nvSpPr>
          <p:cNvPr id="10244" name="Text Box 8"/>
          <p:cNvSpPr txBox="1">
            <a:spLocks noChangeArrowheads="1"/>
          </p:cNvSpPr>
          <p:nvPr/>
        </p:nvSpPr>
        <p:spPr bwMode="auto">
          <a:xfrm>
            <a:off x="3886200" y="4143375"/>
            <a:ext cx="5257800" cy="6096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i="1">
                <a:solidFill>
                  <a:srgbClr val="FFFFFF"/>
                </a:solidFill>
              </a:rPr>
              <a:t>Business travellers can trust the accuracy of their schedules at your property.</a:t>
            </a:r>
          </a:p>
        </p:txBody>
      </p:sp>
      <p:pic>
        <p:nvPicPr>
          <p:cNvPr id="11274" name="Picture 10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14480" y="2357430"/>
            <a:ext cx="1615056" cy="2428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275" name="Picture 11"/>
          <p:cNvPicPr>
            <a:picLocks noChangeAspect="1" noChangeArrowheads="1"/>
          </p:cNvPicPr>
          <p:nvPr/>
        </p:nvPicPr>
        <p:blipFill>
          <a:blip r:embed="rId4" cstate="print"/>
          <a:srcRect r="8824"/>
          <a:stretch>
            <a:fillRect/>
          </a:stretch>
        </p:blipFill>
        <p:spPr bwMode="auto">
          <a:xfrm>
            <a:off x="6072198" y="1643050"/>
            <a:ext cx="2003934" cy="239521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0247" name="Text Box 8"/>
          <p:cNvSpPr txBox="1">
            <a:spLocks noChangeArrowheads="1"/>
          </p:cNvSpPr>
          <p:nvPr/>
        </p:nvSpPr>
        <p:spPr bwMode="auto">
          <a:xfrm>
            <a:off x="214313" y="5072063"/>
            <a:ext cx="5257800" cy="352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46800" rIns="90000" bIns="46800">
            <a:spAutoFit/>
          </a:bodyPr>
          <a:lstStyle/>
          <a:p>
            <a: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i="1">
                <a:solidFill>
                  <a:srgbClr val="FFFFFF"/>
                </a:solidFill>
              </a:rPr>
              <a:t>Attract airline staff with this trusted service.</a:t>
            </a:r>
          </a:p>
        </p:txBody>
      </p:sp>
      <p:pic>
        <p:nvPicPr>
          <p:cNvPr id="18" name="Picture 17" descr="C:\Users\Miss Fox\Documents\dreamstimefree_2404559.jpg"/>
          <p:cNvPicPr/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00892" y="4643446"/>
            <a:ext cx="1285884" cy="18573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fade thruBlk="1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45720" rIns="45720" anchor="ctr"/>
          <a:lstStyle/>
          <a:p>
            <a:pPr>
              <a:lnSpc>
                <a:spcPct val="102000"/>
              </a:lnSpc>
              <a:buFont typeface="Franklin Gothic Book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6000">
                <a:solidFill>
                  <a:srgbClr val="00A400"/>
                </a:solidFill>
                <a:latin typeface="Staccato222 BT" pitchFamily="64" charset="0"/>
              </a:rPr>
              <a:t>Conferences</a:t>
            </a:r>
          </a:p>
        </p:txBody>
      </p:sp>
      <p:sp>
        <p:nvSpPr>
          <p:cNvPr id="11267" name="Text Box 2"/>
          <p:cNvSpPr txBox="1">
            <a:spLocks noChangeArrowheads="1"/>
          </p:cNvSpPr>
          <p:nvPr/>
        </p:nvSpPr>
        <p:spPr bwMode="auto">
          <a:xfrm>
            <a:off x="360363" y="1593850"/>
            <a:ext cx="4679950" cy="452596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	Helps hosts predict when attendees will arrive</a:t>
            </a:r>
          </a:p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600">
              <a:solidFill>
                <a:srgbClr val="FFFFFF"/>
              </a:solidFill>
            </a:endParaRPr>
          </a:p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	Presenters can make better decisions about when to proceed, and when to wait</a:t>
            </a:r>
          </a:p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600">
              <a:solidFill>
                <a:srgbClr val="FFFFFF"/>
              </a:solidFill>
            </a:endParaRPr>
          </a:p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	Added value for guests increases your appeal as a conference location</a:t>
            </a:r>
          </a:p>
        </p:txBody>
      </p:sp>
      <p:pic>
        <p:nvPicPr>
          <p:cNvPr id="11269" name="Picture 5" descr="Views: 5,234&#10;Downloads: 742&#10;Added: 21.09.06&#10;2400x1600 (1.4 M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29322" y="571480"/>
            <a:ext cx="3000396" cy="20002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271" name="Picture 7" descr="Views: 1,762&#10;Downloads: 276&#10;Added: 06.08.07&#10;1500x1000 (305.4 KB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143504" y="2571744"/>
            <a:ext cx="3429024" cy="228601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273" name="Picture 9" descr="Views: 1,105&#10;Downloads: 295&#10;Added: 23.05.06&#10;1200x1212 (373.0 KB)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643702" y="4214818"/>
            <a:ext cx="2286016" cy="23065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Oval 6"/>
          <p:cNvSpPr>
            <a:spLocks noChangeArrowheads="1"/>
          </p:cNvSpPr>
          <p:nvPr/>
        </p:nvSpPr>
        <p:spPr bwMode="auto">
          <a:xfrm>
            <a:off x="571500" y="1714500"/>
            <a:ext cx="214313" cy="214313"/>
          </a:xfrm>
          <a:prstGeom prst="ellipse">
            <a:avLst/>
          </a:prstGeom>
          <a:solidFill>
            <a:srgbClr val="00A400"/>
          </a:solidFill>
          <a:ln w="9525" algn="ctr">
            <a:solidFill>
              <a:srgbClr val="00A400"/>
            </a:solidFill>
            <a:round/>
            <a:headEnd/>
            <a:tailEnd/>
          </a:ln>
        </p:spPr>
        <p:txBody>
          <a:bodyPr/>
          <a:lstStyle/>
          <a:p>
            <a:endParaRPr lang="en-CA">
              <a:cs typeface="Arial" charset="0"/>
            </a:endParaRPr>
          </a:p>
        </p:txBody>
      </p:sp>
      <p:sp>
        <p:nvSpPr>
          <p:cNvPr id="11272" name="Oval 7"/>
          <p:cNvSpPr>
            <a:spLocks noChangeArrowheads="1"/>
          </p:cNvSpPr>
          <p:nvPr/>
        </p:nvSpPr>
        <p:spPr bwMode="auto">
          <a:xfrm>
            <a:off x="571500" y="4643438"/>
            <a:ext cx="214313" cy="214312"/>
          </a:xfrm>
          <a:prstGeom prst="ellipse">
            <a:avLst/>
          </a:prstGeom>
          <a:solidFill>
            <a:srgbClr val="00A400"/>
          </a:solidFill>
          <a:ln w="9525" algn="ctr">
            <a:solidFill>
              <a:srgbClr val="00A400"/>
            </a:solidFill>
            <a:round/>
            <a:headEnd/>
            <a:tailEnd/>
          </a:ln>
        </p:spPr>
        <p:txBody>
          <a:bodyPr/>
          <a:lstStyle/>
          <a:p>
            <a:endParaRPr lang="en-CA">
              <a:cs typeface="Arial" charset="0"/>
            </a:endParaRPr>
          </a:p>
        </p:txBody>
      </p:sp>
      <p:sp>
        <p:nvSpPr>
          <p:cNvPr id="3" name="Oval 8"/>
          <p:cNvSpPr>
            <a:spLocks noChangeArrowheads="1"/>
          </p:cNvSpPr>
          <p:nvPr/>
        </p:nvSpPr>
        <p:spPr bwMode="auto">
          <a:xfrm>
            <a:off x="571500" y="3000375"/>
            <a:ext cx="214313" cy="214313"/>
          </a:xfrm>
          <a:prstGeom prst="ellipse">
            <a:avLst/>
          </a:prstGeom>
          <a:solidFill>
            <a:srgbClr val="00A400"/>
          </a:solidFill>
          <a:ln w="9525" algn="ctr">
            <a:solidFill>
              <a:srgbClr val="00A400"/>
            </a:solidFill>
            <a:round/>
            <a:headEnd/>
            <a:tailEnd/>
          </a:ln>
        </p:spPr>
        <p:txBody>
          <a:bodyPr/>
          <a:lstStyle/>
          <a:p>
            <a:endParaRPr lang="en-CA">
              <a:cs typeface="Arial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 Box 1"/>
          <p:cNvSpPr txBox="1">
            <a:spLocks noChangeArrowheads="1"/>
          </p:cNvSpPr>
          <p:nvPr/>
        </p:nvSpPr>
        <p:spPr bwMode="auto">
          <a:xfrm>
            <a:off x="457200" y="360363"/>
            <a:ext cx="7467600" cy="1666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45720" rIns="45720" anchor="ctr"/>
          <a:lstStyle/>
          <a:p>
            <a:pPr>
              <a:lnSpc>
                <a:spcPct val="102000"/>
              </a:lnSpc>
              <a:buFont typeface="Franklin Gothic Book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6000">
                <a:solidFill>
                  <a:srgbClr val="FFFFFF"/>
                </a:solidFill>
                <a:latin typeface="Staccato222 BT" pitchFamily="64" charset="0"/>
              </a:rPr>
              <a:t>Shuttle </a:t>
            </a:r>
            <a:r>
              <a:rPr lang="en-GB" sz="6000">
                <a:solidFill>
                  <a:srgbClr val="00A400"/>
                </a:solidFill>
                <a:latin typeface="Staccato222 BT" pitchFamily="64" charset="0"/>
              </a:rPr>
              <a:t>Efficiencies</a:t>
            </a:r>
            <a:r>
              <a:rPr lang="en-GB" sz="4100">
                <a:solidFill>
                  <a:srgbClr val="FFFFFF"/>
                </a:solidFill>
                <a:latin typeface="Staccato222 BT" pitchFamily="64" charset="0"/>
              </a:rPr>
              <a:t/>
            </a:r>
            <a:br>
              <a:rPr lang="en-GB" sz="4100">
                <a:solidFill>
                  <a:srgbClr val="FFFFFF"/>
                </a:solidFill>
                <a:latin typeface="Staccato222 BT" pitchFamily="64" charset="0"/>
              </a:rPr>
            </a:br>
            <a:endParaRPr lang="en-GB" sz="4100">
              <a:solidFill>
                <a:srgbClr val="FFFFFF"/>
              </a:solidFill>
              <a:latin typeface="Staccato222 BT" pitchFamily="64" charset="0"/>
            </a:endParaRPr>
          </a:p>
        </p:txBody>
      </p:sp>
      <p:sp>
        <p:nvSpPr>
          <p:cNvPr id="12291" name="Text Box 2"/>
          <p:cNvSpPr txBox="1">
            <a:spLocks noChangeArrowheads="1"/>
          </p:cNvSpPr>
          <p:nvPr/>
        </p:nvSpPr>
        <p:spPr bwMode="auto">
          <a:xfrm>
            <a:off x="428625" y="1500188"/>
            <a:ext cx="4929188" cy="45259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417513" indent="-382588" algn="ctr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Improves shuttle efficiencies – trips can be anticipated</a:t>
            </a:r>
          </a:p>
          <a:p>
            <a:pPr marL="417513" indent="-382588" algn="ctr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1600">
                <a:solidFill>
                  <a:srgbClr val="00A400"/>
                </a:solidFill>
              </a:rPr>
              <a:t>__________</a:t>
            </a:r>
          </a:p>
          <a:p>
            <a:pPr marL="417513" indent="-382588" algn="ctr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Reduces costs through more efficient use of labour and resources</a:t>
            </a:r>
          </a:p>
          <a:p>
            <a:pPr marL="417513" indent="-382588" algn="ctr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1600">
                <a:solidFill>
                  <a:srgbClr val="00A400"/>
                </a:solidFill>
              </a:rPr>
              <a:t>___________</a:t>
            </a:r>
          </a:p>
          <a:p>
            <a:pPr marL="417513" indent="-382588" algn="ctr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Minimizes the time guests need to wait</a:t>
            </a:r>
          </a:p>
          <a:p>
            <a:pPr marL="417513" indent="-382588" algn="ctr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1600">
                <a:solidFill>
                  <a:srgbClr val="00A400"/>
                </a:solidFill>
              </a:rPr>
              <a:t>___________</a:t>
            </a:r>
          </a:p>
          <a:p>
            <a:pPr marL="417513" indent="-382588" algn="ctr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Less stress for the drivers – better job satisfaction</a:t>
            </a:r>
          </a:p>
        </p:txBody>
      </p:sp>
      <p:pic>
        <p:nvPicPr>
          <p:cNvPr id="12294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00694" y="1928802"/>
            <a:ext cx="3357586" cy="335758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fade thruBlk="1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45720" rIns="45720" anchor="ctr"/>
          <a:lstStyle/>
          <a:p>
            <a:pPr>
              <a:lnSpc>
                <a:spcPct val="102000"/>
              </a:lnSpc>
              <a:buFont typeface="Franklin Gothic Book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6000">
                <a:solidFill>
                  <a:srgbClr val="00A400"/>
                </a:solidFill>
                <a:latin typeface="Staccato222 BT" pitchFamily="64" charset="0"/>
              </a:rPr>
              <a:t>Check-ins</a:t>
            </a:r>
          </a:p>
        </p:txBody>
      </p:sp>
      <p:sp>
        <p:nvSpPr>
          <p:cNvPr id="13315" name="Text Box 2"/>
          <p:cNvSpPr txBox="1">
            <a:spLocks noChangeArrowheads="1"/>
          </p:cNvSpPr>
          <p:nvPr/>
        </p:nvSpPr>
        <p:spPr bwMode="auto">
          <a:xfrm>
            <a:off x="457200" y="1439863"/>
            <a:ext cx="4543425" cy="452596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	Front desk staff can prepare check-ins in advance</a:t>
            </a:r>
          </a:p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	</a:t>
            </a:r>
          </a:p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	The time spent completing check-ins is minimized</a:t>
            </a:r>
          </a:p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	</a:t>
            </a:r>
          </a:p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	With fast check-ins, fewer guests are kept waiting in the hotel lobby</a:t>
            </a:r>
          </a:p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buFont typeface="Wingdings 2" pitchFamily="18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endParaRPr lang="en-GB" sz="2600">
              <a:solidFill>
                <a:srgbClr val="FFFFFF"/>
              </a:solidFill>
            </a:endParaRPr>
          </a:p>
        </p:txBody>
      </p:sp>
      <p:pic>
        <p:nvPicPr>
          <p:cNvPr id="13317" name="Picture 5" descr="Views: 911&#10;Downloads: 294&#10;Added: 22.03.08&#10;1200x800 (144.0 KB)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00628" y="2000240"/>
            <a:ext cx="3786214" cy="25241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2" name="Oval 4"/>
          <p:cNvSpPr>
            <a:spLocks noChangeArrowheads="1"/>
          </p:cNvSpPr>
          <p:nvPr/>
        </p:nvSpPr>
        <p:spPr bwMode="auto">
          <a:xfrm>
            <a:off x="642938" y="1571625"/>
            <a:ext cx="214312" cy="214313"/>
          </a:xfrm>
          <a:prstGeom prst="ellipse">
            <a:avLst/>
          </a:prstGeom>
          <a:solidFill>
            <a:srgbClr val="00A400"/>
          </a:solidFill>
          <a:ln w="9525" algn="ctr">
            <a:solidFill>
              <a:srgbClr val="00A400"/>
            </a:solidFill>
            <a:round/>
            <a:headEnd/>
            <a:tailEnd/>
          </a:ln>
        </p:spPr>
        <p:txBody>
          <a:bodyPr/>
          <a:lstStyle/>
          <a:p>
            <a:endParaRPr lang="en-CA">
              <a:cs typeface="Arial" charset="0"/>
            </a:endParaRPr>
          </a:p>
        </p:txBody>
      </p:sp>
      <p:sp>
        <p:nvSpPr>
          <p:cNvPr id="13318" name="Oval 5"/>
          <p:cNvSpPr>
            <a:spLocks noChangeArrowheads="1"/>
          </p:cNvSpPr>
          <p:nvPr/>
        </p:nvSpPr>
        <p:spPr bwMode="auto">
          <a:xfrm>
            <a:off x="642938" y="3214688"/>
            <a:ext cx="214312" cy="214312"/>
          </a:xfrm>
          <a:prstGeom prst="ellipse">
            <a:avLst/>
          </a:prstGeom>
          <a:solidFill>
            <a:srgbClr val="00A400"/>
          </a:solidFill>
          <a:ln w="9525" algn="ctr">
            <a:solidFill>
              <a:srgbClr val="00A400"/>
            </a:solidFill>
            <a:round/>
            <a:headEnd/>
            <a:tailEnd/>
          </a:ln>
        </p:spPr>
        <p:txBody>
          <a:bodyPr/>
          <a:lstStyle/>
          <a:p>
            <a:endParaRPr lang="en-CA">
              <a:cs typeface="Arial" charset="0"/>
            </a:endParaRPr>
          </a:p>
        </p:txBody>
      </p:sp>
      <p:sp>
        <p:nvSpPr>
          <p:cNvPr id="13319" name="Oval 6"/>
          <p:cNvSpPr>
            <a:spLocks noChangeArrowheads="1"/>
          </p:cNvSpPr>
          <p:nvPr/>
        </p:nvSpPr>
        <p:spPr bwMode="auto">
          <a:xfrm>
            <a:off x="642938" y="4500563"/>
            <a:ext cx="214312" cy="214312"/>
          </a:xfrm>
          <a:prstGeom prst="ellipse">
            <a:avLst/>
          </a:prstGeom>
          <a:solidFill>
            <a:srgbClr val="00A400"/>
          </a:solidFill>
          <a:ln w="9525" algn="ctr">
            <a:solidFill>
              <a:srgbClr val="00A400"/>
            </a:solidFill>
            <a:round/>
            <a:headEnd/>
            <a:tailEnd/>
          </a:ln>
        </p:spPr>
        <p:txBody>
          <a:bodyPr/>
          <a:lstStyle/>
          <a:p>
            <a:endParaRPr lang="en-CA">
              <a:cs typeface="Arial" charset="0"/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 descr="Keywords: UTP, network, rj45, cabl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4357694"/>
            <a:ext cx="1428760" cy="193478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4339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45720" rIns="45720" anchor="ctr"/>
          <a:lstStyle/>
          <a:p>
            <a:pPr>
              <a:lnSpc>
                <a:spcPct val="102000"/>
              </a:lnSpc>
              <a:buFont typeface="Franklin Gothic Book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6000">
                <a:solidFill>
                  <a:srgbClr val="00A400"/>
                </a:solidFill>
                <a:latin typeface="Staccato222 BT" pitchFamily="64" charset="0"/>
              </a:rPr>
              <a:t>Setting</a:t>
            </a:r>
            <a:r>
              <a:rPr lang="en-GB" sz="6000">
                <a:solidFill>
                  <a:srgbClr val="FFFFFF"/>
                </a:solidFill>
                <a:latin typeface="Staccato222 BT" pitchFamily="64" charset="0"/>
              </a:rPr>
              <a:t> it up...</a:t>
            </a:r>
          </a:p>
        </p:txBody>
      </p:sp>
      <p:sp>
        <p:nvSpPr>
          <p:cNvPr id="14340" name="Text Box 2"/>
          <p:cNvSpPr txBox="1">
            <a:spLocks noChangeArrowheads="1"/>
          </p:cNvSpPr>
          <p:nvPr/>
        </p:nvSpPr>
        <p:spPr bwMode="auto">
          <a:xfrm>
            <a:off x="360363" y="1512888"/>
            <a:ext cx="8101012" cy="20193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417513" indent="-382588" algn="ctr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Optionally packaged with a 19-inch </a:t>
            </a:r>
          </a:p>
          <a:p>
            <a:pPr marL="417513" indent="-382588" algn="ctr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flat-screen LCD monitor</a:t>
            </a:r>
            <a:br>
              <a:rPr lang="en-GB" sz="2600">
                <a:solidFill>
                  <a:srgbClr val="FFFFFF"/>
                </a:solidFill>
              </a:rPr>
            </a:br>
            <a:endParaRPr lang="en-GB" sz="2600">
              <a:solidFill>
                <a:srgbClr val="FFFFFF"/>
              </a:solidFill>
            </a:endParaRPr>
          </a:p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00A400"/>
                </a:solidFill>
              </a:rPr>
              <a:t>Easy</a:t>
            </a:r>
            <a:r>
              <a:rPr lang="en-GB" sz="2600">
                <a:solidFill>
                  <a:srgbClr val="FFFFFF"/>
                </a:solidFill>
              </a:rPr>
              <a:t> to install!</a:t>
            </a:r>
          </a:p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Requires only two 110V outlets and an Internet</a:t>
            </a:r>
          </a:p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connection</a:t>
            </a:r>
          </a:p>
        </p:txBody>
      </p:sp>
      <p:pic>
        <p:nvPicPr>
          <p:cNvPr id="14343" name="Picture 7" descr="Views: 1,618&#10;Downloads: 692&#10;Added: 31.10.05&#10;1280x960 (91.5 KB)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214942" y="4071942"/>
            <a:ext cx="3238521" cy="242889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fade thruBlk="1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ext Box 1"/>
          <p:cNvSpPr txBox="1">
            <a:spLocks noChangeArrowheads="1"/>
          </p:cNvSpPr>
          <p:nvPr/>
        </p:nvSpPr>
        <p:spPr bwMode="auto">
          <a:xfrm>
            <a:off x="214313" y="500063"/>
            <a:ext cx="85725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45720" rIns="45720" anchor="ctr"/>
          <a:lstStyle/>
          <a:p>
            <a:pPr>
              <a:lnSpc>
                <a:spcPct val="102000"/>
              </a:lnSpc>
              <a:buFont typeface="Franklin Gothic Book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6000">
                <a:solidFill>
                  <a:srgbClr val="FFFFFF"/>
                </a:solidFill>
                <a:latin typeface="Staccato222 BT" pitchFamily="64" charset="0"/>
              </a:rPr>
              <a:t>Who is using the </a:t>
            </a:r>
            <a:r>
              <a:rPr lang="en-GB" sz="6000">
                <a:solidFill>
                  <a:srgbClr val="00A400"/>
                </a:solidFill>
                <a:latin typeface="Staccato222 BT" pitchFamily="64" charset="0"/>
              </a:rPr>
              <a:t>system</a:t>
            </a:r>
            <a:r>
              <a:rPr lang="en-GB" sz="6000">
                <a:solidFill>
                  <a:srgbClr val="FFFFFF"/>
                </a:solidFill>
                <a:latin typeface="Staccato222 BT" pitchFamily="64" charset="0"/>
              </a:rPr>
              <a:t>?</a:t>
            </a:r>
          </a:p>
        </p:txBody>
      </p:sp>
      <p:sp>
        <p:nvSpPr>
          <p:cNvPr id="15363" name="Text Box 2"/>
          <p:cNvSpPr txBox="1">
            <a:spLocks noChangeArrowheads="1"/>
          </p:cNvSpPr>
          <p:nvPr/>
        </p:nvSpPr>
        <p:spPr bwMode="auto">
          <a:xfrm>
            <a:off x="428625" y="2214563"/>
            <a:ext cx="8286750" cy="7143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417513" indent="-382588" algn="ctr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Used in hotels in both North and South America</a:t>
            </a:r>
            <a:br>
              <a:rPr lang="en-GB" sz="2600">
                <a:solidFill>
                  <a:srgbClr val="FFFFFF"/>
                </a:solidFill>
              </a:rPr>
            </a:br>
            <a:endParaRPr lang="en-GB" sz="2600">
              <a:solidFill>
                <a:srgbClr val="FFFFFF"/>
              </a:solidFill>
            </a:endParaRPr>
          </a:p>
        </p:txBody>
      </p:sp>
      <p:sp>
        <p:nvSpPr>
          <p:cNvPr id="15364" name="Text Box 5"/>
          <p:cNvSpPr txBox="1">
            <a:spLocks noChangeArrowheads="1"/>
          </p:cNvSpPr>
          <p:nvPr/>
        </p:nvSpPr>
        <p:spPr bwMode="auto">
          <a:xfrm>
            <a:off x="4500563" y="2160588"/>
            <a:ext cx="4140200" cy="594042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wrap="none" anchor="ctr"/>
          <a:lstStyle/>
          <a:p>
            <a:endParaRPr lang="en-CA"/>
          </a:p>
        </p:txBody>
      </p:sp>
      <p:pic>
        <p:nvPicPr>
          <p:cNvPr id="7" name="Content Placeholder 3" descr="Sheraton Quito"/>
          <p:cNvPicPr>
            <a:picLocks/>
          </p:cNvPicPr>
          <p:nvPr/>
        </p:nvPicPr>
        <p:blipFill>
          <a:blip r:embed="rId3"/>
          <a:stretch>
            <a:fillRect/>
          </a:stretch>
        </p:blipFill>
        <p:spPr>
          <a:xfrm>
            <a:off x="7000892" y="5786454"/>
            <a:ext cx="1500198" cy="7858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8" name="Picture 7" descr="Days Inn Ottawa Airport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14348" y="3214686"/>
            <a:ext cx="1285884" cy="857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9" name="Picture 8" descr="Hilton Garden Inn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43174" y="4429132"/>
            <a:ext cx="1428760" cy="857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0" name="Picture 9" descr="Radisson Hotel Edmonton South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43174" y="3214686"/>
            <a:ext cx="1428760" cy="7858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1" name="Picture 10" descr="Holiday Inn Express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929190" y="3143248"/>
            <a:ext cx="1285884" cy="85725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Picture 11" descr="Heritage Inn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42910" y="4500570"/>
            <a:ext cx="1285884" cy="857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3" name="Picture 12" descr="Hotel Senator"/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42910" y="5786454"/>
            <a:ext cx="1285884" cy="7857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Picture 13" descr="C:\Users\Suzy\AppData\Local\Microsoft\Windows\Temporary Internet Files\Content.Outlook\T1KCLZE9\Radisson Calgary logo.jpg"/>
          <p:cNvPicPr/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6929454" y="3214686"/>
            <a:ext cx="1643074" cy="78579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5" name="Picture 14" descr="C:\Users\Suzy\AppData\Local\Microsoft\Windows\Temporary Internet Files\Content.Outlook\T1KCLZE9\Mayfield at West Edmonton.JPG"/>
          <p:cNvPicPr/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7072330" y="4500570"/>
            <a:ext cx="1357322" cy="78581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6" name="Picture 15" descr="C:\Users\Suzy\AppData\Local\Microsoft\Windows\Temporary Internet Files\Content.Outlook\T1KCLZE9\QualityHotel_LOGO_Yellow.jpg"/>
          <p:cNvPicPr/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2714612" y="5715016"/>
            <a:ext cx="1357322" cy="857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7" name="Picture 16" descr="C:\Users\Suzy\AppData\Local\Microsoft\Windows\Temporary Internet Files\Content.Outlook\T1KCLZE9\RPHS logo.jpg"/>
          <p:cNvPicPr/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4786314" y="4429132"/>
            <a:ext cx="1571636" cy="92867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8" name="Picture 17" descr="Western Budget Motel"/>
          <p:cNvPicPr/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714876" y="5715016"/>
            <a:ext cx="1571636" cy="8572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fade thruBlk="1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1"/>
          <p:cNvSpPr txBox="1">
            <a:spLocks noChangeArrowheads="1"/>
          </p:cNvSpPr>
          <p:nvPr/>
        </p:nvSpPr>
        <p:spPr bwMode="auto">
          <a:xfrm>
            <a:off x="214313" y="500063"/>
            <a:ext cx="85725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45720" rIns="45720" anchor="ctr"/>
          <a:lstStyle/>
          <a:p>
            <a:pPr>
              <a:lnSpc>
                <a:spcPct val="102000"/>
              </a:lnSpc>
              <a:buFont typeface="Franklin Gothic Book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6000">
                <a:solidFill>
                  <a:srgbClr val="00A400"/>
                </a:solidFill>
                <a:latin typeface="Staccato222 BT" pitchFamily="64" charset="0"/>
              </a:rPr>
              <a:t>Testimonials</a:t>
            </a:r>
          </a:p>
        </p:txBody>
      </p:sp>
      <p:sp>
        <p:nvSpPr>
          <p:cNvPr id="3" name="Content Placeholder 2"/>
          <p:cNvSpPr txBox="1">
            <a:spLocks/>
          </p:cNvSpPr>
          <p:nvPr/>
        </p:nvSpPr>
        <p:spPr>
          <a:xfrm>
            <a:off x="457200" y="1600200"/>
            <a:ext cx="8229600" cy="5257800"/>
          </a:xfrm>
          <a:prstGeom prst="rect">
            <a:avLst/>
          </a:prstGeom>
        </p:spPr>
        <p:txBody>
          <a:bodyPr>
            <a:normAutofit fontScale="92500" lnSpcReduction="10000"/>
          </a:bodyPr>
          <a:lstStyle/>
          <a:p>
            <a:pPr marL="417513" indent="-382588" fontAlgn="auto">
              <a:spcBef>
                <a:spcPts val="650"/>
              </a:spcBef>
              <a:spcAft>
                <a:spcPts val="0"/>
              </a:spcAft>
              <a:buClr>
                <a:srgbClr val="6EA0B0"/>
              </a:buClr>
              <a:buSzPct val="80000"/>
              <a:buFont typeface="Arial" pitchFamily="34" charset="0"/>
              <a:buNone/>
              <a:defRPr/>
            </a:pPr>
            <a:r>
              <a:rPr lang="en-CA" kern="0" dirty="0">
                <a:solidFill>
                  <a:srgbClr val="FFFFFF"/>
                </a:solidFill>
                <a:latin typeface="+mn-lt"/>
                <a:ea typeface="+mn-ea"/>
              </a:rPr>
              <a:t>“We have had wonderful comments about the system, it was a great idea</a:t>
            </a:r>
            <a:r>
              <a:rPr lang="en-CA" kern="0" dirty="0">
                <a:solidFill>
                  <a:srgbClr val="FFFFFF"/>
                </a:solidFill>
                <a:latin typeface="+mn-lt"/>
                <a:ea typeface="+mn-ea"/>
              </a:rPr>
              <a:t>.”</a:t>
            </a:r>
            <a:endParaRPr lang="en-CA" kern="0" dirty="0">
              <a:solidFill>
                <a:srgbClr val="FFFFFF"/>
              </a:solidFill>
              <a:latin typeface="+mn-lt"/>
              <a:ea typeface="+mn-ea"/>
            </a:endParaRPr>
          </a:p>
          <a:p>
            <a:pPr marL="417513" indent="-382588" fontAlgn="auto">
              <a:spcBef>
                <a:spcPts val="650"/>
              </a:spcBef>
              <a:spcAft>
                <a:spcPts val="0"/>
              </a:spcAft>
              <a:buClr>
                <a:srgbClr val="6EA0B0"/>
              </a:buClr>
              <a:buSzPct val="80000"/>
              <a:buFont typeface="Arial" pitchFamily="34" charset="0"/>
              <a:buNone/>
              <a:defRPr/>
            </a:pPr>
            <a:r>
              <a:rPr lang="en-CA" sz="2600" kern="0" dirty="0">
                <a:solidFill>
                  <a:srgbClr val="FFFFFF"/>
                </a:solidFill>
                <a:latin typeface="+mn-lt"/>
                <a:ea typeface="+mn-ea"/>
              </a:rPr>
              <a:t>										</a:t>
            </a:r>
            <a:r>
              <a:rPr lang="en-CA" sz="1600" kern="0" dirty="0">
                <a:solidFill>
                  <a:srgbClr val="FFFFFF"/>
                </a:solidFill>
                <a:latin typeface="+mn-lt"/>
                <a:ea typeface="+mn-ea"/>
              </a:rPr>
              <a:t>Marla </a:t>
            </a:r>
            <a:r>
              <a:rPr lang="en-CA" sz="1600" kern="0" dirty="0">
                <a:solidFill>
                  <a:srgbClr val="FFFFFF"/>
                </a:solidFill>
                <a:latin typeface="+mn-lt"/>
                <a:ea typeface="+mn-ea"/>
              </a:rPr>
              <a:t>Preston, GM</a:t>
            </a:r>
            <a:endParaRPr lang="en-CA" sz="1600" kern="0" dirty="0">
              <a:solidFill>
                <a:srgbClr val="FFFFFF"/>
              </a:solidFill>
              <a:latin typeface="+mn-lt"/>
              <a:ea typeface="+mn-ea"/>
            </a:endParaRPr>
          </a:p>
          <a:p>
            <a:pPr marL="417513" indent="-382588" fontAlgn="auto">
              <a:spcBef>
                <a:spcPts val="650"/>
              </a:spcBef>
              <a:spcAft>
                <a:spcPts val="0"/>
              </a:spcAft>
              <a:buClr>
                <a:srgbClr val="6EA0B0"/>
              </a:buClr>
              <a:buSzPct val="80000"/>
              <a:buFont typeface="Arial" pitchFamily="34" charset="0"/>
              <a:buNone/>
              <a:defRPr/>
            </a:pPr>
            <a:r>
              <a:rPr lang="en-CA" sz="1600" kern="0" dirty="0">
                <a:solidFill>
                  <a:srgbClr val="FFFFFF"/>
                </a:solidFill>
                <a:latin typeface="+mn-lt"/>
                <a:ea typeface="+mn-ea"/>
              </a:rPr>
              <a:t>										Hotel </a:t>
            </a:r>
            <a:r>
              <a:rPr lang="en-CA" sz="1600" kern="0" dirty="0">
                <a:solidFill>
                  <a:srgbClr val="FFFFFF"/>
                </a:solidFill>
                <a:latin typeface="+mn-lt"/>
                <a:ea typeface="+mn-ea"/>
              </a:rPr>
              <a:t>Saskatchewan</a:t>
            </a:r>
          </a:p>
          <a:p>
            <a:pPr marL="417513" indent="-382588" fontAlgn="auto">
              <a:spcBef>
                <a:spcPts val="650"/>
              </a:spcBef>
              <a:spcAft>
                <a:spcPts val="0"/>
              </a:spcAft>
              <a:buClr>
                <a:srgbClr val="6EA0B0"/>
              </a:buClr>
              <a:buSzPct val="80000"/>
              <a:buFont typeface="Arial" pitchFamily="34" charset="0"/>
              <a:buNone/>
              <a:defRPr/>
            </a:pPr>
            <a:r>
              <a:rPr lang="en-CA" sz="1600" kern="0" dirty="0">
                <a:solidFill>
                  <a:srgbClr val="FFFFFF"/>
                </a:solidFill>
                <a:latin typeface="+mn-lt"/>
                <a:ea typeface="+mn-ea"/>
              </a:rPr>
              <a:t>	</a:t>
            </a:r>
            <a:r>
              <a:rPr lang="en-CA" sz="1600" kern="0" dirty="0">
                <a:solidFill>
                  <a:srgbClr val="FFFFFF"/>
                </a:solidFill>
                <a:latin typeface="+mn-lt"/>
                <a:ea typeface="+mn-ea"/>
              </a:rPr>
              <a:t>									Regina, SK</a:t>
            </a:r>
          </a:p>
          <a:p>
            <a:pPr marL="417513" indent="-382588" fontAlgn="auto">
              <a:spcBef>
                <a:spcPts val="650"/>
              </a:spcBef>
              <a:spcAft>
                <a:spcPts val="0"/>
              </a:spcAft>
              <a:buClr>
                <a:srgbClr val="6EA0B0"/>
              </a:buClr>
              <a:buSzPct val="80000"/>
              <a:buFont typeface="Arial" pitchFamily="34" charset="0"/>
              <a:buNone/>
              <a:defRPr/>
            </a:pPr>
            <a:endParaRPr lang="en-CA" sz="1600" kern="0" dirty="0">
              <a:solidFill>
                <a:srgbClr val="FFFFFF"/>
              </a:solidFill>
              <a:latin typeface="+mn-lt"/>
              <a:ea typeface="+mn-ea"/>
            </a:endParaRPr>
          </a:p>
          <a:p>
            <a:pPr marL="417513" indent="-382588" fontAlgn="auto">
              <a:spcBef>
                <a:spcPts val="650"/>
              </a:spcBef>
              <a:spcAft>
                <a:spcPts val="0"/>
              </a:spcAft>
              <a:buClr>
                <a:srgbClr val="6EA0B0"/>
              </a:buClr>
              <a:buSzPct val="80000"/>
              <a:buFont typeface="Arial" pitchFamily="34" charset="0"/>
              <a:buNone/>
              <a:defRPr/>
            </a:pPr>
            <a:r>
              <a:rPr lang="en-CA" sz="1600" kern="0" dirty="0">
                <a:solidFill>
                  <a:srgbClr val="FFFFFF"/>
                </a:solidFill>
                <a:latin typeface="+mn-lt"/>
                <a:ea typeface="+mn-ea"/>
              </a:rPr>
              <a:t>“It’s one less thing for me to worry about knowing my flight has been delayed before I give back my key and have to wait in an airport for who knows how long!”</a:t>
            </a:r>
          </a:p>
          <a:p>
            <a:pPr marL="417513" indent="-382588" fontAlgn="auto">
              <a:spcBef>
                <a:spcPts val="650"/>
              </a:spcBef>
              <a:spcAft>
                <a:spcPts val="0"/>
              </a:spcAft>
              <a:buClr>
                <a:srgbClr val="6EA0B0"/>
              </a:buClr>
              <a:buSzPct val="80000"/>
              <a:buFont typeface="Arial" pitchFamily="34" charset="0"/>
              <a:buNone/>
              <a:defRPr/>
            </a:pPr>
            <a:endParaRPr lang="en-CA" sz="1600" kern="0" dirty="0">
              <a:solidFill>
                <a:srgbClr val="FFFFFF"/>
              </a:solidFill>
              <a:latin typeface="+mn-lt"/>
              <a:ea typeface="+mn-ea"/>
            </a:endParaRPr>
          </a:p>
          <a:p>
            <a:pPr marL="417513" indent="-382588" fontAlgn="auto">
              <a:spcBef>
                <a:spcPts val="650"/>
              </a:spcBef>
              <a:spcAft>
                <a:spcPts val="0"/>
              </a:spcAft>
              <a:buClr>
                <a:srgbClr val="6EA0B0"/>
              </a:buClr>
              <a:buSzPct val="80000"/>
              <a:buFont typeface="Arial" pitchFamily="34" charset="0"/>
              <a:buNone/>
              <a:defRPr/>
            </a:pPr>
            <a:r>
              <a:rPr lang="en-CA" sz="1600" kern="0" dirty="0">
                <a:solidFill>
                  <a:srgbClr val="FFFFFF"/>
                </a:solidFill>
                <a:latin typeface="+mn-lt"/>
                <a:ea typeface="+mn-ea"/>
              </a:rPr>
              <a:t>										Guest of Regina Inn and Conference Centre</a:t>
            </a:r>
          </a:p>
          <a:p>
            <a:pPr marL="417513" indent="-382588" fontAlgn="auto">
              <a:spcBef>
                <a:spcPts val="650"/>
              </a:spcBef>
              <a:spcAft>
                <a:spcPts val="0"/>
              </a:spcAft>
              <a:buClr>
                <a:srgbClr val="6EA0B0"/>
              </a:buClr>
              <a:buSzPct val="80000"/>
              <a:buFont typeface="Arial" pitchFamily="34" charset="0"/>
              <a:buNone/>
              <a:defRPr/>
            </a:pPr>
            <a:endParaRPr lang="en-CA" sz="1600" kern="0" dirty="0">
              <a:solidFill>
                <a:srgbClr val="FFFFFF"/>
              </a:solidFill>
              <a:latin typeface="+mn-lt"/>
              <a:ea typeface="+mn-ea"/>
            </a:endParaRPr>
          </a:p>
          <a:p>
            <a:pPr marL="417513" indent="-382588" fontAlgn="auto">
              <a:spcBef>
                <a:spcPts val="650"/>
              </a:spcBef>
              <a:spcAft>
                <a:spcPts val="0"/>
              </a:spcAft>
              <a:buClr>
                <a:srgbClr val="6EA0B0"/>
              </a:buClr>
              <a:buSzPct val="80000"/>
              <a:buFont typeface="Arial" pitchFamily="34" charset="0"/>
              <a:buNone/>
              <a:defRPr/>
            </a:pPr>
            <a:r>
              <a:rPr lang="en-CA" sz="1600" kern="0" dirty="0">
                <a:solidFill>
                  <a:srgbClr val="FFFFFF"/>
                </a:solidFill>
                <a:latin typeface="+mn-lt"/>
                <a:ea typeface="+mn-ea"/>
              </a:rPr>
              <a:t>“Feedback has been great so far, especially with the airport being heavily impacted by weather earlier this week.”</a:t>
            </a:r>
          </a:p>
          <a:p>
            <a:pPr marL="417513" indent="-382588" fontAlgn="auto">
              <a:spcBef>
                <a:spcPts val="650"/>
              </a:spcBef>
              <a:spcAft>
                <a:spcPts val="0"/>
              </a:spcAft>
              <a:buClr>
                <a:srgbClr val="6EA0B0"/>
              </a:buClr>
              <a:buSzPct val="80000"/>
              <a:buFont typeface="Arial" pitchFamily="34" charset="0"/>
              <a:buNone/>
              <a:defRPr/>
            </a:pPr>
            <a:r>
              <a:rPr lang="en-CA" sz="1600" kern="0" dirty="0">
                <a:solidFill>
                  <a:srgbClr val="FFFFFF"/>
                </a:solidFill>
                <a:latin typeface="+mn-lt"/>
                <a:ea typeface="+mn-ea"/>
              </a:rPr>
              <a:t>	</a:t>
            </a:r>
            <a:r>
              <a:rPr lang="en-CA" sz="1600" kern="0" dirty="0">
                <a:solidFill>
                  <a:srgbClr val="FFFFFF"/>
                </a:solidFill>
                <a:latin typeface="+mn-lt"/>
                <a:ea typeface="+mn-ea"/>
              </a:rPr>
              <a:t>									Robert Blackwell, GM</a:t>
            </a:r>
          </a:p>
          <a:p>
            <a:pPr marL="417513" indent="-382588" fontAlgn="auto">
              <a:spcBef>
                <a:spcPts val="650"/>
              </a:spcBef>
              <a:spcAft>
                <a:spcPts val="0"/>
              </a:spcAft>
              <a:buClr>
                <a:srgbClr val="6EA0B0"/>
              </a:buClr>
              <a:buSzPct val="80000"/>
              <a:buFont typeface="Arial" pitchFamily="34" charset="0"/>
              <a:buNone/>
              <a:defRPr/>
            </a:pPr>
            <a:r>
              <a:rPr lang="en-CA" sz="1600" kern="0" dirty="0">
                <a:solidFill>
                  <a:srgbClr val="FFFFFF"/>
                </a:solidFill>
                <a:latin typeface="+mn-lt"/>
                <a:ea typeface="+mn-ea"/>
              </a:rPr>
              <a:t>	</a:t>
            </a:r>
            <a:r>
              <a:rPr lang="en-CA" sz="1600" kern="0" dirty="0">
                <a:solidFill>
                  <a:srgbClr val="FFFFFF"/>
                </a:solidFill>
                <a:latin typeface="+mn-lt"/>
                <a:ea typeface="+mn-ea"/>
              </a:rPr>
              <a:t>									Delta Hotel South &amp; Conference Centre</a:t>
            </a:r>
          </a:p>
          <a:p>
            <a:pPr marL="417513" indent="-382588" fontAlgn="auto">
              <a:spcBef>
                <a:spcPts val="650"/>
              </a:spcBef>
              <a:spcAft>
                <a:spcPts val="0"/>
              </a:spcAft>
              <a:buClr>
                <a:srgbClr val="6EA0B0"/>
              </a:buClr>
              <a:buSzPct val="80000"/>
              <a:buFont typeface="Arial" pitchFamily="34" charset="0"/>
              <a:buNone/>
              <a:defRPr/>
            </a:pPr>
            <a:r>
              <a:rPr lang="en-CA" sz="1600" kern="0" dirty="0">
                <a:solidFill>
                  <a:srgbClr val="FFFFFF"/>
                </a:solidFill>
                <a:latin typeface="+mn-lt"/>
                <a:ea typeface="+mn-ea"/>
              </a:rPr>
              <a:t>	</a:t>
            </a:r>
            <a:r>
              <a:rPr lang="en-CA" sz="1600" kern="0" dirty="0">
                <a:solidFill>
                  <a:srgbClr val="FFFFFF"/>
                </a:solidFill>
                <a:latin typeface="+mn-lt"/>
                <a:ea typeface="+mn-ea"/>
              </a:rPr>
              <a:t>									Edmonton, AB</a:t>
            </a:r>
          </a:p>
          <a:p>
            <a:pPr marL="417513" indent="-382588" fontAlgn="auto">
              <a:spcBef>
                <a:spcPts val="650"/>
              </a:spcBef>
              <a:spcAft>
                <a:spcPts val="0"/>
              </a:spcAft>
              <a:buClr>
                <a:srgbClr val="6EA0B0"/>
              </a:buClr>
              <a:buSzPct val="80000"/>
              <a:buFont typeface="Arial" pitchFamily="34" charset="0"/>
              <a:buNone/>
              <a:defRPr/>
            </a:pPr>
            <a:endParaRPr lang="en-CA" sz="1600" kern="0" dirty="0">
              <a:solidFill>
                <a:srgbClr val="FFFFFF"/>
              </a:solidFill>
              <a:latin typeface="+mn-lt"/>
              <a:ea typeface="+mn-ea"/>
            </a:endParaRPr>
          </a:p>
          <a:p>
            <a:pPr marL="417513" indent="-382588" fontAlgn="auto">
              <a:spcBef>
                <a:spcPts val="650"/>
              </a:spcBef>
              <a:spcAft>
                <a:spcPts val="0"/>
              </a:spcAft>
              <a:buClr>
                <a:srgbClr val="6EA0B0"/>
              </a:buClr>
              <a:buSzPct val="80000"/>
              <a:buFont typeface="Arial" pitchFamily="34" charset="0"/>
              <a:buNone/>
              <a:defRPr/>
            </a:pPr>
            <a:endParaRPr lang="en-CA" sz="1600" kern="0" dirty="0">
              <a:solidFill>
                <a:srgbClr val="FFFFFF"/>
              </a:solidFill>
              <a:latin typeface="+mn-lt"/>
              <a:ea typeface="+mn-ea"/>
            </a:endParaRPr>
          </a:p>
          <a:p>
            <a:pPr marL="417513" indent="-382588" fontAlgn="auto">
              <a:spcBef>
                <a:spcPts val="650"/>
              </a:spcBef>
              <a:spcAft>
                <a:spcPts val="0"/>
              </a:spcAft>
              <a:buClr>
                <a:srgbClr val="6EA0B0"/>
              </a:buClr>
              <a:buSzPct val="80000"/>
              <a:buFont typeface="Arial" pitchFamily="34" charset="0"/>
              <a:buNone/>
              <a:defRPr/>
            </a:pPr>
            <a:r>
              <a:rPr lang="en-CA" sz="1600" kern="0" dirty="0">
                <a:solidFill>
                  <a:srgbClr val="FFFFFF"/>
                </a:solidFill>
                <a:latin typeface="+mn-lt"/>
                <a:ea typeface="+mn-ea"/>
              </a:rPr>
              <a:t>										</a:t>
            </a:r>
            <a:endParaRPr lang="en-CA" sz="1600" kern="0" dirty="0">
              <a:solidFill>
                <a:srgbClr val="FFFFFF"/>
              </a:solidFill>
              <a:latin typeface="+mn-lt"/>
              <a:ea typeface="+mn-ea"/>
            </a:endParaRPr>
          </a:p>
          <a:p>
            <a:pPr marL="273050" indent="-136525" fontAlgn="auto">
              <a:spcBef>
                <a:spcPts val="650"/>
              </a:spcBef>
              <a:spcAft>
                <a:spcPts val="0"/>
              </a:spcAft>
              <a:buClr>
                <a:srgbClr val="6EA0B0"/>
              </a:buClr>
              <a:buSzPct val="80000"/>
              <a:buFont typeface="Arial" pitchFamily="34" charset="0"/>
              <a:buNone/>
              <a:defRPr/>
            </a:pPr>
            <a:endParaRPr lang="en-CA" sz="1600" kern="0" dirty="0">
              <a:solidFill>
                <a:srgbClr val="FFFFFF"/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 Box 1"/>
          <p:cNvSpPr txBox="1">
            <a:spLocks noChangeArrowheads="1"/>
          </p:cNvSpPr>
          <p:nvPr/>
        </p:nvSpPr>
        <p:spPr bwMode="auto">
          <a:xfrm>
            <a:off x="457200" y="274638"/>
            <a:ext cx="7467600" cy="1143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45720" rIns="45720" anchor="ctr"/>
          <a:lstStyle/>
          <a:p>
            <a:pPr>
              <a:lnSpc>
                <a:spcPct val="102000"/>
              </a:lnSpc>
              <a:buFont typeface="Franklin Gothic Book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6000">
                <a:solidFill>
                  <a:srgbClr val="00A400"/>
                </a:solidFill>
                <a:latin typeface="Staccato222 BT" pitchFamily="64" charset="0"/>
              </a:rPr>
              <a:t>Customer Service</a:t>
            </a:r>
          </a:p>
        </p:txBody>
      </p:sp>
      <p:sp>
        <p:nvSpPr>
          <p:cNvPr id="17411" name="Text Box 2"/>
          <p:cNvSpPr txBox="1">
            <a:spLocks noChangeArrowheads="1"/>
          </p:cNvSpPr>
          <p:nvPr/>
        </p:nvSpPr>
        <p:spPr bwMode="auto">
          <a:xfrm>
            <a:off x="500063" y="1714500"/>
            <a:ext cx="7643812" cy="471487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	PromoWare takes pride in </a:t>
            </a:r>
          </a:p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	being the leader in after-sale </a:t>
            </a:r>
          </a:p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	customer relations</a:t>
            </a:r>
            <a:br>
              <a:rPr lang="en-GB" sz="2600">
                <a:solidFill>
                  <a:srgbClr val="FFFFFF"/>
                </a:solidFill>
              </a:rPr>
            </a:br>
            <a:endParaRPr lang="en-GB" sz="2600">
              <a:solidFill>
                <a:srgbClr val="FFFFFF"/>
              </a:solidFill>
            </a:endParaRPr>
          </a:p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	24-hour customer service, </a:t>
            </a:r>
          </a:p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	seven days per week</a:t>
            </a:r>
            <a:br>
              <a:rPr lang="en-GB" sz="2600">
                <a:solidFill>
                  <a:srgbClr val="FFFFFF"/>
                </a:solidFill>
              </a:rPr>
            </a:br>
            <a:endParaRPr lang="en-GB" sz="2600">
              <a:solidFill>
                <a:srgbClr val="FFFFFF"/>
              </a:solidFill>
            </a:endParaRPr>
          </a:p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	The system can be used in </a:t>
            </a:r>
          </a:p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	lobbies, restaurants, bars, </a:t>
            </a:r>
          </a:p>
          <a:p>
            <a:pPr marL="417513" indent="-382588">
              <a:spcBef>
                <a:spcPts val="6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	and conference centres</a:t>
            </a:r>
          </a:p>
        </p:txBody>
      </p:sp>
      <p:sp>
        <p:nvSpPr>
          <p:cNvPr id="17412" name="Oval 3"/>
          <p:cNvSpPr>
            <a:spLocks noChangeArrowheads="1"/>
          </p:cNvSpPr>
          <p:nvPr/>
        </p:nvSpPr>
        <p:spPr bwMode="auto">
          <a:xfrm>
            <a:off x="642938" y="1857375"/>
            <a:ext cx="214312" cy="214313"/>
          </a:xfrm>
          <a:prstGeom prst="ellipse">
            <a:avLst/>
          </a:prstGeom>
          <a:solidFill>
            <a:srgbClr val="00A400"/>
          </a:solidFill>
          <a:ln w="9525" algn="ctr">
            <a:solidFill>
              <a:srgbClr val="00A400"/>
            </a:solidFill>
            <a:round/>
            <a:headEnd/>
            <a:tailEnd/>
          </a:ln>
        </p:spPr>
        <p:txBody>
          <a:bodyPr/>
          <a:lstStyle/>
          <a:p>
            <a:endParaRPr lang="en-CA">
              <a:cs typeface="Arial" charset="0"/>
            </a:endParaRPr>
          </a:p>
        </p:txBody>
      </p:sp>
      <p:sp>
        <p:nvSpPr>
          <p:cNvPr id="17413" name="Oval 4"/>
          <p:cNvSpPr>
            <a:spLocks noChangeArrowheads="1"/>
          </p:cNvSpPr>
          <p:nvPr/>
        </p:nvSpPr>
        <p:spPr bwMode="auto">
          <a:xfrm>
            <a:off x="642938" y="3571875"/>
            <a:ext cx="214312" cy="214313"/>
          </a:xfrm>
          <a:prstGeom prst="ellipse">
            <a:avLst/>
          </a:prstGeom>
          <a:solidFill>
            <a:srgbClr val="00A400"/>
          </a:solidFill>
          <a:ln w="9525" algn="ctr">
            <a:solidFill>
              <a:srgbClr val="00A400"/>
            </a:solidFill>
            <a:round/>
            <a:headEnd/>
            <a:tailEnd/>
          </a:ln>
        </p:spPr>
        <p:txBody>
          <a:bodyPr/>
          <a:lstStyle/>
          <a:p>
            <a:endParaRPr lang="en-CA">
              <a:cs typeface="Arial" charset="0"/>
            </a:endParaRPr>
          </a:p>
        </p:txBody>
      </p:sp>
      <p:sp>
        <p:nvSpPr>
          <p:cNvPr id="17414" name="Oval 5"/>
          <p:cNvSpPr>
            <a:spLocks noChangeArrowheads="1"/>
          </p:cNvSpPr>
          <p:nvPr/>
        </p:nvSpPr>
        <p:spPr bwMode="auto">
          <a:xfrm>
            <a:off x="642938" y="4857750"/>
            <a:ext cx="214312" cy="214313"/>
          </a:xfrm>
          <a:prstGeom prst="ellipse">
            <a:avLst/>
          </a:prstGeom>
          <a:solidFill>
            <a:srgbClr val="00A400"/>
          </a:solidFill>
          <a:ln w="9525" algn="ctr">
            <a:solidFill>
              <a:srgbClr val="00A400"/>
            </a:solidFill>
            <a:round/>
            <a:headEnd/>
            <a:tailEnd/>
          </a:ln>
        </p:spPr>
        <p:txBody>
          <a:bodyPr/>
          <a:lstStyle/>
          <a:p>
            <a:endParaRPr lang="en-CA">
              <a:cs typeface="Arial" charset="0"/>
            </a:endParaRPr>
          </a:p>
        </p:txBody>
      </p:sp>
      <p:pic>
        <p:nvPicPr>
          <p:cNvPr id="2" name="Picture 6" descr="Bell">
            <a:hlinkClick r:id="rId3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86446" y="2214554"/>
            <a:ext cx="3015063" cy="307183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  <p:transition spd="med">
    <p:fade thruBlk="1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ext Box 1"/>
          <p:cNvSpPr txBox="1">
            <a:spLocks noChangeArrowheads="1"/>
          </p:cNvSpPr>
          <p:nvPr/>
        </p:nvSpPr>
        <p:spPr bwMode="auto">
          <a:xfrm>
            <a:off x="528638" y="330200"/>
            <a:ext cx="8291512" cy="1023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45720" rIns="45720" anchor="ctr"/>
          <a:lstStyle/>
          <a:p>
            <a:pPr>
              <a:lnSpc>
                <a:spcPct val="102000"/>
              </a:lnSpc>
              <a:buFont typeface="Franklin Gothic Book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5500">
                <a:solidFill>
                  <a:srgbClr val="00A400"/>
                </a:solidFill>
                <a:latin typeface="Staccato222 BT" pitchFamily="64" charset="0"/>
              </a:rPr>
              <a:t>Information </a:t>
            </a:r>
            <a:r>
              <a:rPr lang="en-GB" sz="5500">
                <a:latin typeface="Staccato222 BT" pitchFamily="64" charset="0"/>
              </a:rPr>
              <a:t>or </a:t>
            </a:r>
          </a:p>
          <a:p>
            <a:pPr>
              <a:lnSpc>
                <a:spcPct val="102000"/>
              </a:lnSpc>
              <a:buFont typeface="Franklin Gothic Book" pitchFamily="34" charset="0"/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lang="en-GB" sz="5500">
                <a:latin typeface="Staccato222 BT" pitchFamily="64" charset="0"/>
              </a:rPr>
              <a:t>Questions</a:t>
            </a:r>
          </a:p>
        </p:txBody>
      </p:sp>
      <p:sp>
        <p:nvSpPr>
          <p:cNvPr id="18435" name="Text Box 2"/>
          <p:cNvSpPr txBox="1">
            <a:spLocks noChangeArrowheads="1"/>
          </p:cNvSpPr>
          <p:nvPr/>
        </p:nvSpPr>
        <p:spPr bwMode="auto">
          <a:xfrm>
            <a:off x="285750" y="1928813"/>
            <a:ext cx="6840538" cy="307181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/>
          <a:lstStyle/>
          <a:p>
            <a:pPr marL="417513" indent="-382588" algn="ctr">
              <a:spcBef>
                <a:spcPts val="7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For more information or a quote, please contact Suzy Huber, Senior Sales Specialist directly at 1-306-717-7079 or by email at </a:t>
            </a:r>
            <a:r>
              <a:rPr lang="en-GB" sz="2600">
                <a:solidFill>
                  <a:srgbClr val="00C8C3"/>
                </a:solidFill>
                <a:hlinkClick r:id="rId3"/>
              </a:rPr>
              <a:t>shuber@promowarecorp.com</a:t>
            </a:r>
          </a:p>
          <a:p>
            <a:pPr marL="417513" indent="-382588" algn="ctr">
              <a:spcBef>
                <a:spcPts val="750"/>
              </a:spcBef>
              <a:buClr>
                <a:srgbClr val="6EA0B0"/>
              </a:buClr>
              <a:buSzPct val="80000"/>
              <a:buFont typeface="Wingdings 2" pitchFamily="18" charset="2"/>
              <a:buNone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_________</a:t>
            </a:r>
          </a:p>
          <a:p>
            <a:pPr marL="417513" indent="-382588" algn="ctr">
              <a:spcBef>
                <a:spcPts val="750"/>
              </a:spcBef>
              <a:buClr>
                <a:srgbClr val="6EA0B0"/>
              </a:buClr>
              <a:buSzPct val="80000"/>
              <a:tabLst>
                <a:tab pos="911225" algn="l"/>
                <a:tab pos="1825625" algn="l"/>
                <a:tab pos="2740025" algn="l"/>
                <a:tab pos="3654425" algn="l"/>
                <a:tab pos="4568825" algn="l"/>
                <a:tab pos="5483225" algn="l"/>
                <a:tab pos="6397625" algn="l"/>
                <a:tab pos="7312025" algn="l"/>
                <a:tab pos="8226425" algn="l"/>
                <a:tab pos="9140825" algn="l"/>
                <a:tab pos="10055225" algn="l"/>
              </a:tabLst>
            </a:pPr>
            <a:r>
              <a:rPr lang="en-GB" sz="2600">
                <a:solidFill>
                  <a:srgbClr val="FFFFFF"/>
                </a:solidFill>
              </a:rPr>
              <a:t>For assistance, contact support staff at </a:t>
            </a:r>
            <a:br>
              <a:rPr lang="en-GB" sz="2600">
                <a:solidFill>
                  <a:srgbClr val="FFFFFF"/>
                </a:solidFill>
              </a:rPr>
            </a:br>
            <a:r>
              <a:rPr lang="en-GB" sz="2600">
                <a:solidFill>
                  <a:srgbClr val="FFFFFF"/>
                </a:solidFill>
              </a:rPr>
              <a:t>1-800-463-9237</a:t>
            </a:r>
          </a:p>
        </p:txBody>
      </p:sp>
      <p:sp>
        <p:nvSpPr>
          <p:cNvPr id="18436" name="TextBox 3"/>
          <p:cNvSpPr txBox="1">
            <a:spLocks noChangeArrowheads="1"/>
          </p:cNvSpPr>
          <p:nvPr/>
        </p:nvSpPr>
        <p:spPr bwMode="auto">
          <a:xfrm>
            <a:off x="6500813" y="3357563"/>
            <a:ext cx="2643187" cy="302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CA" sz="20000">
                <a:solidFill>
                  <a:srgbClr val="00A400"/>
                </a:solidFill>
              </a:rPr>
              <a:t>?</a:t>
            </a:r>
            <a:r>
              <a:rPr lang="en-CA" sz="8800"/>
              <a:t>?</a:t>
            </a:r>
            <a:endParaRPr lang="en-CA" sz="20000"/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Staccato222 BT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Franklin Gothic Book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Franklin Gothic Book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3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Franklin Gothic Book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4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Franklin Gothic Book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6.xml><?xml version="1.0" encoding="utf-8"?>
<a:theme xmlns:a="http://schemas.openxmlformats.org/drawingml/2006/main" name="5_Office Theme">
  <a:themeElements>
    <a:clrScheme name="Office Them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 Theme">
      <a:majorFont>
        <a:latin typeface="Franklin Gothic Book"/>
        <a:ea typeface="ＭＳ Ｐゴシック"/>
        <a:cs typeface=""/>
      </a:majorFont>
      <a:minorFont>
        <a:latin typeface="Arial"/>
        <a:ea typeface="ＭＳ Ｐゴシック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449263" rtl="0" eaLnBrk="1" fontAlgn="base" latinLnBrk="0" hangingPunct="1">
          <a:lnSpc>
            <a:spcPct val="93000"/>
          </a:lnSpc>
          <a:spcBef>
            <a:spcPct val="0"/>
          </a:spcBef>
          <a:spcAft>
            <a:spcPct val="0"/>
          </a:spcAft>
          <a:buClr>
            <a:srgbClr val="FFFFFF"/>
          </a:buClr>
          <a:buSzPct val="100000"/>
          <a:buFont typeface="Arial" charset="0"/>
          <a:buNone/>
          <a:tabLst/>
          <a:defRPr kumimoji="0" lang="en-GB" sz="1800" b="0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Office Them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ffice Them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ffice Them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7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1544</TotalTime>
  <Words>232</Words>
  <PresentationFormat>On-screen Show (4:3)</PresentationFormat>
  <Paragraphs>79</Paragraphs>
  <Slides>12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6</vt:i4>
      </vt:variant>
      <vt:variant>
        <vt:lpstr>Slide Titles</vt:lpstr>
      </vt:variant>
      <vt:variant>
        <vt:i4>12</vt:i4>
      </vt:variant>
    </vt:vector>
  </HeadingPairs>
  <TitlesOfParts>
    <vt:vector size="25" baseType="lpstr">
      <vt:lpstr>Arial</vt:lpstr>
      <vt:lpstr>ＭＳ Ｐゴシック</vt:lpstr>
      <vt:lpstr>Staccato222 BT</vt:lpstr>
      <vt:lpstr>Franklin Gothic Book</vt:lpstr>
      <vt:lpstr>Wingdings 2</vt:lpstr>
      <vt:lpstr>Times New Roman</vt:lpstr>
      <vt:lpstr>Calibri</vt:lpstr>
      <vt:lpstr>Office Theme</vt:lpstr>
      <vt:lpstr>1_Office Theme</vt:lpstr>
      <vt:lpstr>2_Office Theme</vt:lpstr>
      <vt:lpstr>3_Office Theme</vt:lpstr>
      <vt:lpstr>4_Office Theme</vt:lpstr>
      <vt:lpstr>5_Office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Suzy</dc:creator>
  <cp:lastModifiedBy>Miss Fox</cp:lastModifiedBy>
  <cp:revision>32</cp:revision>
  <dcterms:modified xsi:type="dcterms:W3CDTF">2009-01-16T21:13:10Z</dcterms:modified>
</cp:coreProperties>
</file>